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20.xml.rels" ContentType="application/vnd.openxmlformats-package.relationships+xml"/>
  <Override PartName="/ppt/notesSlides/_rels/notesSlide10.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2.xml.rels" ContentType="application/vnd.openxmlformats-package.relationships+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png" ContentType="image/png"/>
  <Override PartName="/ppt/media/image2.jpeg" ContentType="image/jpe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zh-CN" sz="1800" spc="-1" strike="noStrike">
                <a:solidFill>
                  <a:srgbClr val="000000"/>
                </a:solidFill>
                <a:latin typeface="Arial"/>
              </a:rPr>
              <a:t>单击以移动幻灯片</a:t>
            </a:r>
            <a:endParaRPr b="0" lang="en-US" sz="1800" spc="-1" strike="noStrike">
              <a:solidFill>
                <a:srgbClr val="000000"/>
              </a:solidFill>
              <a:latin typeface="Arial"/>
            </a:endParaRPr>
          </a:p>
        </p:txBody>
      </p:sp>
      <p:sp>
        <p:nvSpPr>
          <p:cNvPr id="16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zh-CN" sz="2000" spc="-1" strike="noStrike">
                <a:latin typeface="Arial"/>
              </a:rPr>
              <a:t>点击编辑备注格式</a:t>
            </a:r>
            <a:endParaRPr b="0" lang="en-US" sz="2000" spc="-1" strike="noStrike">
              <a:latin typeface="Arial"/>
            </a:endParaRPr>
          </a:p>
        </p:txBody>
      </p:sp>
      <p:sp>
        <p:nvSpPr>
          <p:cNvPr id="169"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&lt;页眉&gt;</a:t>
            </a:r>
            <a:endParaRPr b="0" lang="en-US" sz="1400" spc="-1" strike="noStrike">
              <a:latin typeface="Times New Roman"/>
            </a:endParaRPr>
          </a:p>
        </p:txBody>
      </p:sp>
      <p:sp>
        <p:nvSpPr>
          <p:cNvPr id="170" name="PlaceHolder 4"/>
          <p:cNvSpPr>
            <a:spLocks noGrp="1"/>
          </p:cNvSpPr>
          <p:nvPr>
            <p:ph type="dt" idx="5"/>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&lt;日期/时间&gt;</a:t>
            </a:r>
            <a:endParaRPr b="0" lang="en-US" sz="1400" spc="-1" strike="noStrike">
              <a:latin typeface="Times New Roman"/>
            </a:endParaRPr>
          </a:p>
        </p:txBody>
      </p:sp>
      <p:sp>
        <p:nvSpPr>
          <p:cNvPr id="171" name="PlaceHolder 5"/>
          <p:cNvSpPr>
            <a:spLocks noGrp="1"/>
          </p:cNvSpPr>
          <p:nvPr>
            <p:ph type="ftr" idx="6"/>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&lt;页脚&gt;</a:t>
            </a:r>
            <a:endParaRPr b="0" lang="en-US" sz="1400" spc="-1" strike="noStrike">
              <a:latin typeface="Times New Roman"/>
            </a:endParaRPr>
          </a:p>
        </p:txBody>
      </p:sp>
      <p:sp>
        <p:nvSpPr>
          <p:cNvPr id="172" name="PlaceHolder 6"/>
          <p:cNvSpPr>
            <a:spLocks noGrp="1"/>
          </p:cNvSpPr>
          <p:nvPr>
            <p:ph type="sldNum" idx="7"/>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FD93EEB3-E28C-469A-989A-6F47C27E34E1}" type="slidenum">
              <a:rPr b="0" lang="en-US" sz="1400" spc="-1" strike="noStrike">
                <a:latin typeface="Times New Roman"/>
              </a:rPr>
              <a:t>&lt;编号&gt;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380880" y="685800"/>
            <a:ext cx="6095160" cy="3428280"/>
          </a:xfrm>
          <a:prstGeom prst="rect">
            <a:avLst/>
          </a:prstGeom>
          <a:ln w="0">
            <a:noFill/>
          </a:ln>
        </p:spPr>
      </p:sp>
      <p:sp>
        <p:nvSpPr>
          <p:cNvPr id="246" name="PlaceHolder 2"/>
          <p:cNvSpPr>
            <a:spLocks noGrp="1"/>
          </p:cNvSpPr>
          <p:nvPr>
            <p:ph type="body"/>
          </p:nvPr>
        </p:nvSpPr>
        <p:spPr>
          <a:xfrm>
            <a:off x="914400" y="4343400"/>
            <a:ext cx="5028480" cy="411408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380880" y="685800"/>
            <a:ext cx="6095160" cy="3428280"/>
          </a:xfrm>
          <a:prstGeom prst="rect">
            <a:avLst/>
          </a:prstGeom>
          <a:ln w="0">
            <a:noFill/>
          </a:ln>
        </p:spPr>
      </p:sp>
      <p:sp>
        <p:nvSpPr>
          <p:cNvPr id="248" name="PlaceHolder 2"/>
          <p:cNvSpPr>
            <a:spLocks noGrp="1"/>
          </p:cNvSpPr>
          <p:nvPr>
            <p:ph type="body"/>
          </p:nvPr>
        </p:nvSpPr>
        <p:spPr>
          <a:xfrm>
            <a:off x="914400" y="4343400"/>
            <a:ext cx="5028480" cy="411408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sldImg"/>
          </p:nvPr>
        </p:nvSpPr>
        <p:spPr>
          <a:xfrm>
            <a:off x="380880" y="685800"/>
            <a:ext cx="6095160" cy="3428280"/>
          </a:xfrm>
          <a:prstGeom prst="rect">
            <a:avLst/>
          </a:prstGeom>
          <a:ln w="0">
            <a:noFill/>
          </a:ln>
        </p:spPr>
      </p:sp>
      <p:sp>
        <p:nvSpPr>
          <p:cNvPr id="250" name="PlaceHolder 2"/>
          <p:cNvSpPr>
            <a:spLocks noGrp="1"/>
          </p:cNvSpPr>
          <p:nvPr>
            <p:ph type="body"/>
          </p:nvPr>
        </p:nvSpPr>
        <p:spPr>
          <a:xfrm>
            <a:off x="914400" y="4343400"/>
            <a:ext cx="5028480" cy="411408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Img"/>
          </p:nvPr>
        </p:nvSpPr>
        <p:spPr>
          <a:xfrm>
            <a:off x="380880" y="685800"/>
            <a:ext cx="6095160" cy="3428280"/>
          </a:xfrm>
          <a:prstGeom prst="rect">
            <a:avLst/>
          </a:prstGeom>
          <a:ln w="0">
            <a:noFill/>
          </a:ln>
        </p:spPr>
      </p:sp>
      <p:sp>
        <p:nvSpPr>
          <p:cNvPr id="252" name="PlaceHolder 2"/>
          <p:cNvSpPr>
            <a:spLocks noGrp="1"/>
          </p:cNvSpPr>
          <p:nvPr>
            <p:ph type="body"/>
          </p:nvPr>
        </p:nvSpPr>
        <p:spPr>
          <a:xfrm>
            <a:off x="914400" y="4343400"/>
            <a:ext cx="5028480" cy="411408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380880" y="685800"/>
            <a:ext cx="6095160" cy="3428280"/>
          </a:xfrm>
          <a:prstGeom prst="rect">
            <a:avLst/>
          </a:prstGeom>
          <a:ln w="0">
            <a:noFill/>
          </a:ln>
        </p:spPr>
      </p:sp>
      <p:sp>
        <p:nvSpPr>
          <p:cNvPr id="254" name="PlaceHolder 2"/>
          <p:cNvSpPr>
            <a:spLocks noGrp="1"/>
          </p:cNvSpPr>
          <p:nvPr>
            <p:ph type="body"/>
          </p:nvPr>
        </p:nvSpPr>
        <p:spPr>
          <a:xfrm>
            <a:off x="914400" y="4343400"/>
            <a:ext cx="5028480" cy="411408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ldImg"/>
          </p:nvPr>
        </p:nvSpPr>
        <p:spPr>
          <a:xfrm>
            <a:off x="380880" y="685800"/>
            <a:ext cx="6095160" cy="3428280"/>
          </a:xfrm>
          <a:prstGeom prst="rect">
            <a:avLst/>
          </a:prstGeom>
          <a:ln w="0">
            <a:noFill/>
          </a:ln>
        </p:spPr>
      </p:sp>
      <p:sp>
        <p:nvSpPr>
          <p:cNvPr id="256" name="PlaceHolder 2"/>
          <p:cNvSpPr>
            <a:spLocks noGrp="1"/>
          </p:cNvSpPr>
          <p:nvPr>
            <p:ph type="body"/>
          </p:nvPr>
        </p:nvSpPr>
        <p:spPr>
          <a:xfrm>
            <a:off x="914400" y="4343400"/>
            <a:ext cx="5028480" cy="411408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Img"/>
          </p:nvPr>
        </p:nvSpPr>
        <p:spPr>
          <a:xfrm>
            <a:off x="380880" y="685800"/>
            <a:ext cx="6095160" cy="3428280"/>
          </a:xfrm>
          <a:prstGeom prst="rect">
            <a:avLst/>
          </a:prstGeom>
          <a:ln w="0">
            <a:noFill/>
          </a:ln>
        </p:spPr>
      </p:sp>
      <p:sp>
        <p:nvSpPr>
          <p:cNvPr id="258" name="PlaceHolder 2"/>
          <p:cNvSpPr>
            <a:spLocks noGrp="1"/>
          </p:cNvSpPr>
          <p:nvPr>
            <p:ph type="body"/>
          </p:nvPr>
        </p:nvSpPr>
        <p:spPr>
          <a:xfrm>
            <a:off x="914400" y="4343400"/>
            <a:ext cx="5028480" cy="411408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380880" y="685800"/>
            <a:ext cx="6095160" cy="3428280"/>
          </a:xfrm>
          <a:prstGeom prst="rect">
            <a:avLst/>
          </a:prstGeom>
          <a:ln w="0">
            <a:noFill/>
          </a:ln>
        </p:spPr>
      </p:sp>
      <p:sp>
        <p:nvSpPr>
          <p:cNvPr id="260" name="PlaceHolder 2"/>
          <p:cNvSpPr>
            <a:spLocks noGrp="1"/>
          </p:cNvSpPr>
          <p:nvPr>
            <p:ph type="body"/>
          </p:nvPr>
        </p:nvSpPr>
        <p:spPr>
          <a:xfrm>
            <a:off x="914400" y="4343400"/>
            <a:ext cx="5028480" cy="411408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380880" y="685800"/>
            <a:ext cx="6095520" cy="3428640"/>
          </a:xfrm>
          <a:prstGeom prst="rect">
            <a:avLst/>
          </a:prstGeom>
          <a:ln w="0">
            <a:noFill/>
          </a:ln>
        </p:spPr>
      </p:sp>
      <p:sp>
        <p:nvSpPr>
          <p:cNvPr id="242" name="PlaceHolder 2"/>
          <p:cNvSpPr>
            <a:spLocks noGrp="1"/>
          </p:cNvSpPr>
          <p:nvPr>
            <p:ph type="body"/>
          </p:nvPr>
        </p:nvSpPr>
        <p:spPr>
          <a:xfrm>
            <a:off x="914400" y="4343400"/>
            <a:ext cx="5028480" cy="411408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sldImg"/>
          </p:nvPr>
        </p:nvSpPr>
        <p:spPr>
          <a:xfrm>
            <a:off x="380880" y="685800"/>
            <a:ext cx="6095160" cy="3428280"/>
          </a:xfrm>
          <a:prstGeom prst="rect">
            <a:avLst/>
          </a:prstGeom>
          <a:ln w="0">
            <a:noFill/>
          </a:ln>
        </p:spPr>
      </p:sp>
      <p:sp>
        <p:nvSpPr>
          <p:cNvPr id="244" name="PlaceHolder 2"/>
          <p:cNvSpPr>
            <a:spLocks noGrp="1"/>
          </p:cNvSpPr>
          <p:nvPr>
            <p:ph type="body"/>
          </p:nvPr>
        </p:nvSpPr>
        <p:spPr>
          <a:xfrm>
            <a:off x="914400" y="4343400"/>
            <a:ext cx="5028480" cy="411408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437C08F7-BA69-4A1D-9648-D15B0F08C2C4}"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p:nvPr>
        </p:nvSpPr>
        <p:spPr>
          <a:xfrm>
            <a:off x="336240" y="126828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 name="PlaceHolder 3"/>
          <p:cNvSpPr>
            <a:spLocks noGrp="1"/>
          </p:cNvSpPr>
          <p:nvPr>
            <p:ph/>
          </p:nvPr>
        </p:nvSpPr>
        <p:spPr>
          <a:xfrm>
            <a:off x="336240" y="393912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1"/>
          </p:nvPr>
        </p:nvSpPr>
        <p:spPr/>
        <p:txBody>
          <a:bodyPr/>
          <a:p>
            <a:fld id="{67A7EDF0-89BA-4D23-8B2A-6F2D60BAF504}"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 name="PlaceHolder 4"/>
          <p:cNvSpPr>
            <a:spLocks noGrp="1"/>
          </p:cNvSpPr>
          <p:nvPr>
            <p:ph/>
          </p:nvPr>
        </p:nvSpPr>
        <p:spPr>
          <a:xfrm>
            <a:off x="33624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8" name="PlaceHolder 5"/>
          <p:cNvSpPr>
            <a:spLocks noGrp="1"/>
          </p:cNvSpPr>
          <p:nvPr>
            <p:ph/>
          </p:nvPr>
        </p:nvSpPr>
        <p:spPr>
          <a:xfrm>
            <a:off x="623988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sldNum" idx="1"/>
          </p:nvPr>
        </p:nvSpPr>
        <p:spPr/>
        <p:txBody>
          <a:bodyPr/>
          <a:p>
            <a:fld id="{4462C3BA-DAE3-49D9-8D69-912C17122248}"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0" name="PlaceHolder 2"/>
          <p:cNvSpPr>
            <a:spLocks noGrp="1"/>
          </p:cNvSpPr>
          <p:nvPr>
            <p:ph/>
          </p:nvPr>
        </p:nvSpPr>
        <p:spPr>
          <a:xfrm>
            <a:off x="33624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 name="PlaceHolder 3"/>
          <p:cNvSpPr>
            <a:spLocks noGrp="1"/>
          </p:cNvSpPr>
          <p:nvPr>
            <p:ph/>
          </p:nvPr>
        </p:nvSpPr>
        <p:spPr>
          <a:xfrm>
            <a:off x="423144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2" name="PlaceHolder 4"/>
          <p:cNvSpPr>
            <a:spLocks noGrp="1"/>
          </p:cNvSpPr>
          <p:nvPr>
            <p:ph/>
          </p:nvPr>
        </p:nvSpPr>
        <p:spPr>
          <a:xfrm>
            <a:off x="812700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3" name="PlaceHolder 5"/>
          <p:cNvSpPr>
            <a:spLocks noGrp="1"/>
          </p:cNvSpPr>
          <p:nvPr>
            <p:ph/>
          </p:nvPr>
        </p:nvSpPr>
        <p:spPr>
          <a:xfrm>
            <a:off x="33624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4" name="PlaceHolder 6"/>
          <p:cNvSpPr>
            <a:spLocks noGrp="1"/>
          </p:cNvSpPr>
          <p:nvPr>
            <p:ph/>
          </p:nvPr>
        </p:nvSpPr>
        <p:spPr>
          <a:xfrm>
            <a:off x="423144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 name="PlaceHolder 7"/>
          <p:cNvSpPr>
            <a:spLocks noGrp="1"/>
          </p:cNvSpPr>
          <p:nvPr>
            <p:ph/>
          </p:nvPr>
        </p:nvSpPr>
        <p:spPr>
          <a:xfrm>
            <a:off x="812700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sldNum" idx="1"/>
          </p:nvPr>
        </p:nvSpPr>
        <p:spPr/>
        <p:txBody>
          <a:bodyPr/>
          <a:p>
            <a:fld id="{AB325C18-315C-4C76-9AA4-7972D61748A4}"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E415011A-4D94-4001-A044-EBFB9D01B7F6}"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2" name="PlaceHolder 2"/>
          <p:cNvSpPr>
            <a:spLocks noGrp="1"/>
          </p:cNvSpPr>
          <p:nvPr>
            <p:ph type="subTitle"/>
          </p:nvPr>
        </p:nvSpPr>
        <p:spPr>
          <a:xfrm>
            <a:off x="336240" y="1268280"/>
            <a:ext cx="11521080" cy="51127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6B3D8B6F-0DB7-4798-B878-D9FAE02B4D26}"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4" name="PlaceHolder 2"/>
          <p:cNvSpPr>
            <a:spLocks noGrp="1"/>
          </p:cNvSpPr>
          <p:nvPr>
            <p:ph/>
          </p:nvPr>
        </p:nvSpPr>
        <p:spPr>
          <a:xfrm>
            <a:off x="336240" y="1268280"/>
            <a:ext cx="1152108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sldNum" idx="2"/>
          </p:nvPr>
        </p:nvSpPr>
        <p:spPr/>
        <p:txBody>
          <a:bodyPr/>
          <a:p>
            <a:fld id="{98F24A03-78DE-44EE-AD86-08C75F00533B}"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6" name="PlaceHolder 2"/>
          <p:cNvSpPr>
            <a:spLocks noGrp="1"/>
          </p:cNvSpPr>
          <p:nvPr>
            <p:ph/>
          </p:nvPr>
        </p:nvSpPr>
        <p:spPr>
          <a:xfrm>
            <a:off x="33624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7" name="PlaceHolder 3"/>
          <p:cNvSpPr>
            <a:spLocks noGrp="1"/>
          </p:cNvSpPr>
          <p:nvPr>
            <p:ph/>
          </p:nvPr>
        </p:nvSpPr>
        <p:spPr>
          <a:xfrm>
            <a:off x="623988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2"/>
          </p:nvPr>
        </p:nvSpPr>
        <p:spPr/>
        <p:txBody>
          <a:bodyPr/>
          <a:p>
            <a:fld id="{F4A92D3E-A995-482E-945E-791DAF7E0F51}"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5593F7A5-C225-470D-8564-DF0B59607384}"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333360" y="188640"/>
            <a:ext cx="11523600" cy="500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FDDCBF86-59D9-4DEB-BE14-A9435D4C820A}"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1"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2" name="PlaceHolder 3"/>
          <p:cNvSpPr>
            <a:spLocks noGrp="1"/>
          </p:cNvSpPr>
          <p:nvPr>
            <p:ph/>
          </p:nvPr>
        </p:nvSpPr>
        <p:spPr>
          <a:xfrm>
            <a:off x="623988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3" name="PlaceHolder 4"/>
          <p:cNvSpPr>
            <a:spLocks noGrp="1"/>
          </p:cNvSpPr>
          <p:nvPr>
            <p:ph/>
          </p:nvPr>
        </p:nvSpPr>
        <p:spPr>
          <a:xfrm>
            <a:off x="33624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2"/>
          </p:nvPr>
        </p:nvSpPr>
        <p:spPr/>
        <p:txBody>
          <a:bodyPr/>
          <a:p>
            <a:fld id="{25DF396D-79DD-4AD9-BE12-ACE0B2F845E1}"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 name="PlaceHolder 2"/>
          <p:cNvSpPr>
            <a:spLocks noGrp="1"/>
          </p:cNvSpPr>
          <p:nvPr>
            <p:ph type="subTitle"/>
          </p:nvPr>
        </p:nvSpPr>
        <p:spPr>
          <a:xfrm>
            <a:off x="336240" y="1268280"/>
            <a:ext cx="11521080" cy="51127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23986BC1-48D2-46FC-B974-87532BC599CE}"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5" name="PlaceHolder 2"/>
          <p:cNvSpPr>
            <a:spLocks noGrp="1"/>
          </p:cNvSpPr>
          <p:nvPr>
            <p:ph/>
          </p:nvPr>
        </p:nvSpPr>
        <p:spPr>
          <a:xfrm>
            <a:off x="33624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6"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7" name="PlaceHolder 4"/>
          <p:cNvSpPr>
            <a:spLocks noGrp="1"/>
          </p:cNvSpPr>
          <p:nvPr>
            <p:ph/>
          </p:nvPr>
        </p:nvSpPr>
        <p:spPr>
          <a:xfrm>
            <a:off x="623988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2"/>
          </p:nvPr>
        </p:nvSpPr>
        <p:spPr/>
        <p:txBody>
          <a:bodyPr/>
          <a:p>
            <a:fld id="{53DD3C44-FBBB-4FCB-A1D4-40D10EAE0503}"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9"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0"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1" name="PlaceHolder 4"/>
          <p:cNvSpPr>
            <a:spLocks noGrp="1"/>
          </p:cNvSpPr>
          <p:nvPr>
            <p:ph/>
          </p:nvPr>
        </p:nvSpPr>
        <p:spPr>
          <a:xfrm>
            <a:off x="336240" y="393912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2"/>
          </p:nvPr>
        </p:nvSpPr>
        <p:spPr/>
        <p:txBody>
          <a:bodyPr/>
          <a:p>
            <a:fld id="{772C7373-36AC-4037-85F9-85B24313E6DF}"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3" name="PlaceHolder 2"/>
          <p:cNvSpPr>
            <a:spLocks noGrp="1"/>
          </p:cNvSpPr>
          <p:nvPr>
            <p:ph/>
          </p:nvPr>
        </p:nvSpPr>
        <p:spPr>
          <a:xfrm>
            <a:off x="336240" y="126828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4" name="PlaceHolder 3"/>
          <p:cNvSpPr>
            <a:spLocks noGrp="1"/>
          </p:cNvSpPr>
          <p:nvPr>
            <p:ph/>
          </p:nvPr>
        </p:nvSpPr>
        <p:spPr>
          <a:xfrm>
            <a:off x="336240" y="393912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2"/>
          </p:nvPr>
        </p:nvSpPr>
        <p:spPr/>
        <p:txBody>
          <a:bodyPr/>
          <a:p>
            <a:fld id="{C00F4EFE-0AB8-4865-A2A5-4BB299518624}"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6"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8" name="PlaceHolder 4"/>
          <p:cNvSpPr>
            <a:spLocks noGrp="1"/>
          </p:cNvSpPr>
          <p:nvPr>
            <p:ph/>
          </p:nvPr>
        </p:nvSpPr>
        <p:spPr>
          <a:xfrm>
            <a:off x="33624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9" name="PlaceHolder 5"/>
          <p:cNvSpPr>
            <a:spLocks noGrp="1"/>
          </p:cNvSpPr>
          <p:nvPr>
            <p:ph/>
          </p:nvPr>
        </p:nvSpPr>
        <p:spPr>
          <a:xfrm>
            <a:off x="623988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sldNum" idx="2"/>
          </p:nvPr>
        </p:nvSpPr>
        <p:spPr/>
        <p:txBody>
          <a:bodyPr/>
          <a:p>
            <a:fld id="{0901A0DD-B82E-42DB-AD77-32D6A4FD0B38}"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1" name="PlaceHolder 2"/>
          <p:cNvSpPr>
            <a:spLocks noGrp="1"/>
          </p:cNvSpPr>
          <p:nvPr>
            <p:ph/>
          </p:nvPr>
        </p:nvSpPr>
        <p:spPr>
          <a:xfrm>
            <a:off x="33624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2" name="PlaceHolder 3"/>
          <p:cNvSpPr>
            <a:spLocks noGrp="1"/>
          </p:cNvSpPr>
          <p:nvPr>
            <p:ph/>
          </p:nvPr>
        </p:nvSpPr>
        <p:spPr>
          <a:xfrm>
            <a:off x="423144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3" name="PlaceHolder 4"/>
          <p:cNvSpPr>
            <a:spLocks noGrp="1"/>
          </p:cNvSpPr>
          <p:nvPr>
            <p:ph/>
          </p:nvPr>
        </p:nvSpPr>
        <p:spPr>
          <a:xfrm>
            <a:off x="812700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4" name="PlaceHolder 5"/>
          <p:cNvSpPr>
            <a:spLocks noGrp="1"/>
          </p:cNvSpPr>
          <p:nvPr>
            <p:ph/>
          </p:nvPr>
        </p:nvSpPr>
        <p:spPr>
          <a:xfrm>
            <a:off x="33624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5" name="PlaceHolder 6"/>
          <p:cNvSpPr>
            <a:spLocks noGrp="1"/>
          </p:cNvSpPr>
          <p:nvPr>
            <p:ph/>
          </p:nvPr>
        </p:nvSpPr>
        <p:spPr>
          <a:xfrm>
            <a:off x="423144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6" name="PlaceHolder 7"/>
          <p:cNvSpPr>
            <a:spLocks noGrp="1"/>
          </p:cNvSpPr>
          <p:nvPr>
            <p:ph/>
          </p:nvPr>
        </p:nvSpPr>
        <p:spPr>
          <a:xfrm>
            <a:off x="812700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sldNum" idx="2"/>
          </p:nvPr>
        </p:nvSpPr>
        <p:spPr/>
        <p:txBody>
          <a:bodyPr/>
          <a:p>
            <a:fld id="{C8F1B301-5AF7-4C3B-9E83-C4E6745C96E3}"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F2F59051-2C3B-4F99-9E9E-43F5BCDC740B}"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3" name="PlaceHolder 2"/>
          <p:cNvSpPr>
            <a:spLocks noGrp="1"/>
          </p:cNvSpPr>
          <p:nvPr>
            <p:ph type="subTitle"/>
          </p:nvPr>
        </p:nvSpPr>
        <p:spPr>
          <a:xfrm>
            <a:off x="336240" y="1268280"/>
            <a:ext cx="11521080" cy="51127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3"/>
          </p:nvPr>
        </p:nvSpPr>
        <p:spPr/>
        <p:txBody>
          <a:bodyPr/>
          <a:p>
            <a:fld id="{69F974B5-ABB4-49F3-A3AB-58E863F372D5}"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5" name="PlaceHolder 2"/>
          <p:cNvSpPr>
            <a:spLocks noGrp="1"/>
          </p:cNvSpPr>
          <p:nvPr>
            <p:ph/>
          </p:nvPr>
        </p:nvSpPr>
        <p:spPr>
          <a:xfrm>
            <a:off x="336240" y="1268280"/>
            <a:ext cx="1152108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sldNum" idx="3"/>
          </p:nvPr>
        </p:nvSpPr>
        <p:spPr/>
        <p:txBody>
          <a:bodyPr/>
          <a:p>
            <a:fld id="{020EA746-E798-4A02-B552-809A189F7D84}"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7" name="PlaceHolder 2"/>
          <p:cNvSpPr>
            <a:spLocks noGrp="1"/>
          </p:cNvSpPr>
          <p:nvPr>
            <p:ph/>
          </p:nvPr>
        </p:nvSpPr>
        <p:spPr>
          <a:xfrm>
            <a:off x="33624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8" name="PlaceHolder 3"/>
          <p:cNvSpPr>
            <a:spLocks noGrp="1"/>
          </p:cNvSpPr>
          <p:nvPr>
            <p:ph/>
          </p:nvPr>
        </p:nvSpPr>
        <p:spPr>
          <a:xfrm>
            <a:off x="623988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3"/>
          </p:nvPr>
        </p:nvSpPr>
        <p:spPr/>
        <p:txBody>
          <a:bodyPr/>
          <a:p>
            <a:fld id="{7930E98B-C53D-4D87-A975-D97BD557A07E}"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ldNum" idx="3"/>
          </p:nvPr>
        </p:nvSpPr>
        <p:spPr/>
        <p:txBody>
          <a:bodyPr/>
          <a:p>
            <a:fld id="{136C0AF4-408B-49E4-B3BA-7C60F9E268BD}"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 name="PlaceHolder 2"/>
          <p:cNvSpPr>
            <a:spLocks noGrp="1"/>
          </p:cNvSpPr>
          <p:nvPr>
            <p:ph/>
          </p:nvPr>
        </p:nvSpPr>
        <p:spPr>
          <a:xfrm>
            <a:off x="336240" y="1268280"/>
            <a:ext cx="1152108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sldNum" idx="1"/>
          </p:nvPr>
        </p:nvSpPr>
        <p:spPr/>
        <p:txBody>
          <a:bodyPr/>
          <a:p>
            <a:fld id="{08FF9C88-1160-4AFF-95D9-E518872B73F0}"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333360" y="188640"/>
            <a:ext cx="11523600" cy="500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3"/>
          </p:nvPr>
        </p:nvSpPr>
        <p:spPr/>
        <p:txBody>
          <a:bodyPr/>
          <a:p>
            <a:fld id="{662AA1A2-D317-48A6-A431-6500AA94A608}"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2"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3" name="PlaceHolder 3"/>
          <p:cNvSpPr>
            <a:spLocks noGrp="1"/>
          </p:cNvSpPr>
          <p:nvPr>
            <p:ph/>
          </p:nvPr>
        </p:nvSpPr>
        <p:spPr>
          <a:xfrm>
            <a:off x="623988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4" name="PlaceHolder 4"/>
          <p:cNvSpPr>
            <a:spLocks noGrp="1"/>
          </p:cNvSpPr>
          <p:nvPr>
            <p:ph/>
          </p:nvPr>
        </p:nvSpPr>
        <p:spPr>
          <a:xfrm>
            <a:off x="33624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3"/>
          </p:nvPr>
        </p:nvSpPr>
        <p:spPr/>
        <p:txBody>
          <a:bodyPr/>
          <a:p>
            <a:fld id="{0946CDA1-DCE3-423D-BB3C-784F5DFD50CC}"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6" name="PlaceHolder 2"/>
          <p:cNvSpPr>
            <a:spLocks noGrp="1"/>
          </p:cNvSpPr>
          <p:nvPr>
            <p:ph/>
          </p:nvPr>
        </p:nvSpPr>
        <p:spPr>
          <a:xfrm>
            <a:off x="33624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7"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8" name="PlaceHolder 4"/>
          <p:cNvSpPr>
            <a:spLocks noGrp="1"/>
          </p:cNvSpPr>
          <p:nvPr>
            <p:ph/>
          </p:nvPr>
        </p:nvSpPr>
        <p:spPr>
          <a:xfrm>
            <a:off x="623988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3"/>
          </p:nvPr>
        </p:nvSpPr>
        <p:spPr/>
        <p:txBody>
          <a:bodyPr/>
          <a:p>
            <a:fld id="{E5AE22BB-5698-42A9-80AE-0036E40B335D}"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0"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1"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2" name="PlaceHolder 4"/>
          <p:cNvSpPr>
            <a:spLocks noGrp="1"/>
          </p:cNvSpPr>
          <p:nvPr>
            <p:ph/>
          </p:nvPr>
        </p:nvSpPr>
        <p:spPr>
          <a:xfrm>
            <a:off x="336240" y="393912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3"/>
          </p:nvPr>
        </p:nvSpPr>
        <p:spPr/>
        <p:txBody>
          <a:bodyPr/>
          <a:p>
            <a:fld id="{E3482B36-5C5C-4623-ACBB-FEF9BF8B3BC8}"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4" name="PlaceHolder 2"/>
          <p:cNvSpPr>
            <a:spLocks noGrp="1"/>
          </p:cNvSpPr>
          <p:nvPr>
            <p:ph/>
          </p:nvPr>
        </p:nvSpPr>
        <p:spPr>
          <a:xfrm>
            <a:off x="336240" y="126828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5" name="PlaceHolder 3"/>
          <p:cNvSpPr>
            <a:spLocks noGrp="1"/>
          </p:cNvSpPr>
          <p:nvPr>
            <p:ph/>
          </p:nvPr>
        </p:nvSpPr>
        <p:spPr>
          <a:xfrm>
            <a:off x="336240" y="393912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3"/>
          </p:nvPr>
        </p:nvSpPr>
        <p:spPr/>
        <p:txBody>
          <a:bodyPr/>
          <a:p>
            <a:fld id="{9176CF08-484D-41C7-9498-1D4C78615D9A}"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7"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8"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9" name="PlaceHolder 4"/>
          <p:cNvSpPr>
            <a:spLocks noGrp="1"/>
          </p:cNvSpPr>
          <p:nvPr>
            <p:ph/>
          </p:nvPr>
        </p:nvSpPr>
        <p:spPr>
          <a:xfrm>
            <a:off x="33624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0" name="PlaceHolder 5"/>
          <p:cNvSpPr>
            <a:spLocks noGrp="1"/>
          </p:cNvSpPr>
          <p:nvPr>
            <p:ph/>
          </p:nvPr>
        </p:nvSpPr>
        <p:spPr>
          <a:xfrm>
            <a:off x="623988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sldNum" idx="3"/>
          </p:nvPr>
        </p:nvSpPr>
        <p:spPr/>
        <p:txBody>
          <a:bodyPr/>
          <a:p>
            <a:fld id="{353A9CB9-A5D4-4E0E-92C0-20650DB8724D}"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2" name="PlaceHolder 2"/>
          <p:cNvSpPr>
            <a:spLocks noGrp="1"/>
          </p:cNvSpPr>
          <p:nvPr>
            <p:ph/>
          </p:nvPr>
        </p:nvSpPr>
        <p:spPr>
          <a:xfrm>
            <a:off x="33624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3" name="PlaceHolder 3"/>
          <p:cNvSpPr>
            <a:spLocks noGrp="1"/>
          </p:cNvSpPr>
          <p:nvPr>
            <p:ph/>
          </p:nvPr>
        </p:nvSpPr>
        <p:spPr>
          <a:xfrm>
            <a:off x="423144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4" name="PlaceHolder 4"/>
          <p:cNvSpPr>
            <a:spLocks noGrp="1"/>
          </p:cNvSpPr>
          <p:nvPr>
            <p:ph/>
          </p:nvPr>
        </p:nvSpPr>
        <p:spPr>
          <a:xfrm>
            <a:off x="812700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5" name="PlaceHolder 5"/>
          <p:cNvSpPr>
            <a:spLocks noGrp="1"/>
          </p:cNvSpPr>
          <p:nvPr>
            <p:ph/>
          </p:nvPr>
        </p:nvSpPr>
        <p:spPr>
          <a:xfrm>
            <a:off x="33624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6" name="PlaceHolder 6"/>
          <p:cNvSpPr>
            <a:spLocks noGrp="1"/>
          </p:cNvSpPr>
          <p:nvPr>
            <p:ph/>
          </p:nvPr>
        </p:nvSpPr>
        <p:spPr>
          <a:xfrm>
            <a:off x="423144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7" name="PlaceHolder 7"/>
          <p:cNvSpPr>
            <a:spLocks noGrp="1"/>
          </p:cNvSpPr>
          <p:nvPr>
            <p:ph/>
          </p:nvPr>
        </p:nvSpPr>
        <p:spPr>
          <a:xfrm>
            <a:off x="812700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sldNum" idx="3"/>
          </p:nvPr>
        </p:nvSpPr>
        <p:spPr/>
        <p:txBody>
          <a:bodyPr/>
          <a:p>
            <a:fld id="{05E93DFB-7CB0-46CB-B511-499961CBBC49}"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4FBE34E4-118B-480E-981A-6A84FC556BC3}"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2" name="PlaceHolder 2"/>
          <p:cNvSpPr>
            <a:spLocks noGrp="1"/>
          </p:cNvSpPr>
          <p:nvPr>
            <p:ph type="subTitle"/>
          </p:nvPr>
        </p:nvSpPr>
        <p:spPr>
          <a:xfrm>
            <a:off x="336240" y="1268280"/>
            <a:ext cx="11521080" cy="51127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4"/>
          </p:nvPr>
        </p:nvSpPr>
        <p:spPr/>
        <p:txBody>
          <a:bodyPr/>
          <a:p>
            <a:fld id="{6BDD5D33-F3FE-4186-93CA-68D8485DDE57}"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4" name="PlaceHolder 2"/>
          <p:cNvSpPr>
            <a:spLocks noGrp="1"/>
          </p:cNvSpPr>
          <p:nvPr>
            <p:ph/>
          </p:nvPr>
        </p:nvSpPr>
        <p:spPr>
          <a:xfrm>
            <a:off x="336240" y="1268280"/>
            <a:ext cx="1152108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sldNum" idx="4"/>
          </p:nvPr>
        </p:nvSpPr>
        <p:spPr/>
        <p:txBody>
          <a:bodyPr/>
          <a:p>
            <a:fld id="{B58A0707-6A46-4BD0-AA3F-975F22CE5C7C}"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 name="PlaceHolder 2"/>
          <p:cNvSpPr>
            <a:spLocks noGrp="1"/>
          </p:cNvSpPr>
          <p:nvPr>
            <p:ph/>
          </p:nvPr>
        </p:nvSpPr>
        <p:spPr>
          <a:xfrm>
            <a:off x="33624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 name="PlaceHolder 3"/>
          <p:cNvSpPr>
            <a:spLocks noGrp="1"/>
          </p:cNvSpPr>
          <p:nvPr>
            <p:ph/>
          </p:nvPr>
        </p:nvSpPr>
        <p:spPr>
          <a:xfrm>
            <a:off x="623988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1"/>
          </p:nvPr>
        </p:nvSpPr>
        <p:spPr/>
        <p:txBody>
          <a:bodyPr/>
          <a:p>
            <a:fld id="{348CC204-878B-4DD1-927E-04B3EDAF7796}"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6" name="PlaceHolder 2"/>
          <p:cNvSpPr>
            <a:spLocks noGrp="1"/>
          </p:cNvSpPr>
          <p:nvPr>
            <p:ph/>
          </p:nvPr>
        </p:nvSpPr>
        <p:spPr>
          <a:xfrm>
            <a:off x="33624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37" name="PlaceHolder 3"/>
          <p:cNvSpPr>
            <a:spLocks noGrp="1"/>
          </p:cNvSpPr>
          <p:nvPr>
            <p:ph/>
          </p:nvPr>
        </p:nvSpPr>
        <p:spPr>
          <a:xfrm>
            <a:off x="623988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4"/>
          </p:nvPr>
        </p:nvSpPr>
        <p:spPr/>
        <p:txBody>
          <a:bodyPr/>
          <a:p>
            <a:fld id="{0FBEB035-2E83-4ED0-BA90-85F88E10444F}"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ldNum" idx="4"/>
          </p:nvPr>
        </p:nvSpPr>
        <p:spPr/>
        <p:txBody>
          <a:bodyPr/>
          <a:p>
            <a:fld id="{AFC8EDDC-668F-436D-9854-65DAE01F1BF5}"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333360" y="188640"/>
            <a:ext cx="11523600" cy="500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4"/>
          </p:nvPr>
        </p:nvSpPr>
        <p:spPr/>
        <p:txBody>
          <a:bodyPr/>
          <a:p>
            <a:fld id="{39518BC3-B969-4769-9BF8-529854414F7A}"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1"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2" name="PlaceHolder 3"/>
          <p:cNvSpPr>
            <a:spLocks noGrp="1"/>
          </p:cNvSpPr>
          <p:nvPr>
            <p:ph/>
          </p:nvPr>
        </p:nvSpPr>
        <p:spPr>
          <a:xfrm>
            <a:off x="623988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3" name="PlaceHolder 4"/>
          <p:cNvSpPr>
            <a:spLocks noGrp="1"/>
          </p:cNvSpPr>
          <p:nvPr>
            <p:ph/>
          </p:nvPr>
        </p:nvSpPr>
        <p:spPr>
          <a:xfrm>
            <a:off x="33624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4"/>
          </p:nvPr>
        </p:nvSpPr>
        <p:spPr/>
        <p:txBody>
          <a:bodyPr/>
          <a:p>
            <a:fld id="{8D3D7B7C-C6B0-4597-950F-86DAC391D91C}"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5" name="PlaceHolder 2"/>
          <p:cNvSpPr>
            <a:spLocks noGrp="1"/>
          </p:cNvSpPr>
          <p:nvPr>
            <p:ph/>
          </p:nvPr>
        </p:nvSpPr>
        <p:spPr>
          <a:xfrm>
            <a:off x="33624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6"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7" name="PlaceHolder 4"/>
          <p:cNvSpPr>
            <a:spLocks noGrp="1"/>
          </p:cNvSpPr>
          <p:nvPr>
            <p:ph/>
          </p:nvPr>
        </p:nvSpPr>
        <p:spPr>
          <a:xfrm>
            <a:off x="623988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4"/>
          </p:nvPr>
        </p:nvSpPr>
        <p:spPr/>
        <p:txBody>
          <a:bodyPr/>
          <a:p>
            <a:fld id="{75547498-0BC4-4C42-A71F-8A22CB01F009}"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9"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0"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1" name="PlaceHolder 4"/>
          <p:cNvSpPr>
            <a:spLocks noGrp="1"/>
          </p:cNvSpPr>
          <p:nvPr>
            <p:ph/>
          </p:nvPr>
        </p:nvSpPr>
        <p:spPr>
          <a:xfrm>
            <a:off x="336240" y="393912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4"/>
          </p:nvPr>
        </p:nvSpPr>
        <p:spPr/>
        <p:txBody>
          <a:bodyPr/>
          <a:p>
            <a:fld id="{1ED7C2C7-7870-4F00-A459-54AC340CC4C2}"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3" name="PlaceHolder 2"/>
          <p:cNvSpPr>
            <a:spLocks noGrp="1"/>
          </p:cNvSpPr>
          <p:nvPr>
            <p:ph/>
          </p:nvPr>
        </p:nvSpPr>
        <p:spPr>
          <a:xfrm>
            <a:off x="336240" y="126828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4" name="PlaceHolder 3"/>
          <p:cNvSpPr>
            <a:spLocks noGrp="1"/>
          </p:cNvSpPr>
          <p:nvPr>
            <p:ph/>
          </p:nvPr>
        </p:nvSpPr>
        <p:spPr>
          <a:xfrm>
            <a:off x="336240" y="393912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4"/>
          </p:nvPr>
        </p:nvSpPr>
        <p:spPr/>
        <p:txBody>
          <a:bodyPr/>
          <a:p>
            <a:fld id="{763F636C-265B-4AA2-93B6-B96AC19F88C4}"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6"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7"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8" name="PlaceHolder 4"/>
          <p:cNvSpPr>
            <a:spLocks noGrp="1"/>
          </p:cNvSpPr>
          <p:nvPr>
            <p:ph/>
          </p:nvPr>
        </p:nvSpPr>
        <p:spPr>
          <a:xfrm>
            <a:off x="33624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9" name="PlaceHolder 5"/>
          <p:cNvSpPr>
            <a:spLocks noGrp="1"/>
          </p:cNvSpPr>
          <p:nvPr>
            <p:ph/>
          </p:nvPr>
        </p:nvSpPr>
        <p:spPr>
          <a:xfrm>
            <a:off x="623988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sldNum" idx="4"/>
          </p:nvPr>
        </p:nvSpPr>
        <p:spPr/>
        <p:txBody>
          <a:bodyPr/>
          <a:p>
            <a:fld id="{87BF8F78-A246-4D82-90F5-0B34B234D17B}"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61" name="PlaceHolder 2"/>
          <p:cNvSpPr>
            <a:spLocks noGrp="1"/>
          </p:cNvSpPr>
          <p:nvPr>
            <p:ph/>
          </p:nvPr>
        </p:nvSpPr>
        <p:spPr>
          <a:xfrm>
            <a:off x="33624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2" name="PlaceHolder 3"/>
          <p:cNvSpPr>
            <a:spLocks noGrp="1"/>
          </p:cNvSpPr>
          <p:nvPr>
            <p:ph/>
          </p:nvPr>
        </p:nvSpPr>
        <p:spPr>
          <a:xfrm>
            <a:off x="423144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3" name="PlaceHolder 4"/>
          <p:cNvSpPr>
            <a:spLocks noGrp="1"/>
          </p:cNvSpPr>
          <p:nvPr>
            <p:ph/>
          </p:nvPr>
        </p:nvSpPr>
        <p:spPr>
          <a:xfrm>
            <a:off x="8127000" y="126828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4" name="PlaceHolder 5"/>
          <p:cNvSpPr>
            <a:spLocks noGrp="1"/>
          </p:cNvSpPr>
          <p:nvPr>
            <p:ph/>
          </p:nvPr>
        </p:nvSpPr>
        <p:spPr>
          <a:xfrm>
            <a:off x="33624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5" name="PlaceHolder 6"/>
          <p:cNvSpPr>
            <a:spLocks noGrp="1"/>
          </p:cNvSpPr>
          <p:nvPr>
            <p:ph/>
          </p:nvPr>
        </p:nvSpPr>
        <p:spPr>
          <a:xfrm>
            <a:off x="423144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6" name="PlaceHolder 7"/>
          <p:cNvSpPr>
            <a:spLocks noGrp="1"/>
          </p:cNvSpPr>
          <p:nvPr>
            <p:ph/>
          </p:nvPr>
        </p:nvSpPr>
        <p:spPr>
          <a:xfrm>
            <a:off x="8127000" y="3939120"/>
            <a:ext cx="370944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sldNum" idx="4"/>
          </p:nvPr>
        </p:nvSpPr>
        <p:spPr/>
        <p:txBody>
          <a:bodyPr/>
          <a:p>
            <a:fld id="{508F9E39-F00C-40EA-967A-863AD7797A8F}"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ldNum" idx="1"/>
          </p:nvPr>
        </p:nvSpPr>
        <p:spPr/>
        <p:txBody>
          <a:bodyPr/>
          <a:p>
            <a:fld id="{F6BE138E-FDE3-43BC-8FFF-AE346EC52BAA}"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333360" y="188640"/>
            <a:ext cx="11523600" cy="500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FE0F32FE-8433-43DB-B212-BE10F0C8BF28}"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1" name="PlaceHolder 3"/>
          <p:cNvSpPr>
            <a:spLocks noGrp="1"/>
          </p:cNvSpPr>
          <p:nvPr>
            <p:ph/>
          </p:nvPr>
        </p:nvSpPr>
        <p:spPr>
          <a:xfrm>
            <a:off x="623988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2" name="PlaceHolder 4"/>
          <p:cNvSpPr>
            <a:spLocks noGrp="1"/>
          </p:cNvSpPr>
          <p:nvPr>
            <p:ph/>
          </p:nvPr>
        </p:nvSpPr>
        <p:spPr>
          <a:xfrm>
            <a:off x="33624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1"/>
          </p:nvPr>
        </p:nvSpPr>
        <p:spPr/>
        <p:txBody>
          <a:bodyPr/>
          <a:p>
            <a:fld id="{B5CDEDD8-E6A5-4E8B-B91C-D1BCBB2B52EA}"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4" name="PlaceHolder 2"/>
          <p:cNvSpPr>
            <a:spLocks noGrp="1"/>
          </p:cNvSpPr>
          <p:nvPr>
            <p:ph/>
          </p:nvPr>
        </p:nvSpPr>
        <p:spPr>
          <a:xfrm>
            <a:off x="336240" y="1268280"/>
            <a:ext cx="5622120" cy="51127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5"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6" name="PlaceHolder 4"/>
          <p:cNvSpPr>
            <a:spLocks noGrp="1"/>
          </p:cNvSpPr>
          <p:nvPr>
            <p:ph/>
          </p:nvPr>
        </p:nvSpPr>
        <p:spPr>
          <a:xfrm>
            <a:off x="6239880" y="393912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1"/>
          </p:nvPr>
        </p:nvSpPr>
        <p:spPr/>
        <p:txBody>
          <a:bodyPr/>
          <a:p>
            <a:fld id="{D8AAF5EA-4E45-4197-9F11-AB00ACB0B0CD}"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8" name="PlaceHolder 2"/>
          <p:cNvSpPr>
            <a:spLocks noGrp="1"/>
          </p:cNvSpPr>
          <p:nvPr>
            <p:ph/>
          </p:nvPr>
        </p:nvSpPr>
        <p:spPr>
          <a:xfrm>
            <a:off x="33624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 name="PlaceHolder 3"/>
          <p:cNvSpPr>
            <a:spLocks noGrp="1"/>
          </p:cNvSpPr>
          <p:nvPr>
            <p:ph/>
          </p:nvPr>
        </p:nvSpPr>
        <p:spPr>
          <a:xfrm>
            <a:off x="6239880" y="1268280"/>
            <a:ext cx="562212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0" name="PlaceHolder 4"/>
          <p:cNvSpPr>
            <a:spLocks noGrp="1"/>
          </p:cNvSpPr>
          <p:nvPr>
            <p:ph/>
          </p:nvPr>
        </p:nvSpPr>
        <p:spPr>
          <a:xfrm>
            <a:off x="336240" y="3939120"/>
            <a:ext cx="11521080" cy="24386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1"/>
          </p:nvPr>
        </p:nvSpPr>
        <p:spPr/>
        <p:txBody>
          <a:bodyPr/>
          <a:p>
            <a:fld id="{04684A43-FDB0-457E-95EB-8FF14B696C3C}"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erade Verbindung 104"/>
          <p:cNvSpPr/>
          <p:nvPr/>
        </p:nvSpPr>
        <p:spPr>
          <a:xfrm>
            <a:off x="334800" y="6516360"/>
            <a:ext cx="10513440" cy="360"/>
          </a:xfrm>
          <a:prstGeom prst="line">
            <a:avLst/>
          </a:prstGeom>
          <a:ln w="19050">
            <a:solidFill>
              <a:srgbClr val="00883a"/>
            </a:solidFill>
            <a:round/>
          </a:ln>
        </p:spPr>
        <p:style>
          <a:lnRef idx="0"/>
          <a:fillRef idx="0"/>
          <a:effectRef idx="0"/>
          <a:fontRef idx="minor"/>
        </p:style>
      </p:sp>
      <p:pic>
        <p:nvPicPr>
          <p:cNvPr id="1" name="Grafik 3" descr="Grafik 3"/>
          <p:cNvPicPr/>
          <p:nvPr/>
        </p:nvPicPr>
        <p:blipFill>
          <a:blip r:embed="rId2"/>
          <a:stretch/>
        </p:blipFill>
        <p:spPr>
          <a:xfrm>
            <a:off x="10848600" y="6319800"/>
            <a:ext cx="996120" cy="392760"/>
          </a:xfrm>
          <a:prstGeom prst="rect">
            <a:avLst/>
          </a:prstGeom>
          <a:ln w="12700">
            <a:noFill/>
          </a:ln>
        </p:spPr>
      </p:pic>
      <p:sp>
        <p:nvSpPr>
          <p:cNvPr id="2" name="Rechteck 7"/>
          <p:cNvSpPr/>
          <p:nvPr/>
        </p:nvSpPr>
        <p:spPr>
          <a:xfrm>
            <a:off x="0" y="1484280"/>
            <a:ext cx="5375160" cy="5373000"/>
          </a:xfrm>
          <a:prstGeom prst="rect">
            <a:avLst/>
          </a:prstGeom>
          <a:solidFill>
            <a:srgbClr val="00883a"/>
          </a:solidFill>
          <a:ln w="12700">
            <a:noFill/>
          </a:ln>
        </p:spPr>
        <p:style>
          <a:lnRef idx="0"/>
          <a:fillRef idx="0"/>
          <a:effectRef idx="0"/>
          <a:fontRef idx="minor"/>
        </p:style>
      </p:sp>
      <p:sp>
        <p:nvSpPr>
          <p:cNvPr id="3" name="Gerade Verbindung 4"/>
          <p:cNvSpPr/>
          <p:nvPr/>
        </p:nvSpPr>
        <p:spPr>
          <a:xfrm>
            <a:off x="334080" y="4149000"/>
            <a:ext cx="11522880" cy="360"/>
          </a:xfrm>
          <a:prstGeom prst="line">
            <a:avLst/>
          </a:prstGeom>
          <a:ln w="19050">
            <a:solidFill>
              <a:srgbClr val="00883a"/>
            </a:solidFill>
            <a:round/>
          </a:ln>
        </p:spPr>
        <p:style>
          <a:lnRef idx="0"/>
          <a:fillRef idx="0"/>
          <a:effectRef idx="0"/>
          <a:fontRef idx="minor"/>
        </p:style>
      </p:sp>
      <p:sp>
        <p:nvSpPr>
          <p:cNvPr id="4" name="Rechteck 1"/>
          <p:cNvSpPr/>
          <p:nvPr/>
        </p:nvSpPr>
        <p:spPr>
          <a:xfrm>
            <a:off x="0" y="6381720"/>
            <a:ext cx="12191400" cy="475560"/>
          </a:xfrm>
          <a:prstGeom prst="rect">
            <a:avLst/>
          </a:prstGeom>
          <a:solidFill>
            <a:srgbClr val="00883a"/>
          </a:solidFill>
          <a:ln w="12700">
            <a:noFill/>
          </a:ln>
        </p:spPr>
        <p:style>
          <a:lnRef idx="0"/>
          <a:fillRef idx="0"/>
          <a:effectRef idx="0"/>
          <a:fontRef idx="minor"/>
        </p:style>
      </p:sp>
      <p:pic>
        <p:nvPicPr>
          <p:cNvPr id="5" name="Bildplatzhalter 6" descr="Bildplatzhalter 6"/>
          <p:cNvPicPr/>
          <p:nvPr/>
        </p:nvPicPr>
        <p:blipFill>
          <a:blip r:embed="rId3"/>
          <a:srcRect l="7762" t="0" r="7762" b="0"/>
          <a:stretch/>
        </p:blipFill>
        <p:spPr>
          <a:xfrm>
            <a:off x="5374800" y="1484640"/>
            <a:ext cx="6816600" cy="5373000"/>
          </a:xfrm>
          <a:prstGeom prst="rect">
            <a:avLst/>
          </a:prstGeom>
          <a:ln w="12700">
            <a:noFill/>
          </a:ln>
        </p:spPr>
      </p:pic>
      <p:pic>
        <p:nvPicPr>
          <p:cNvPr id="6" name="Grafik 15" descr="Grafik 15"/>
          <p:cNvPicPr/>
          <p:nvPr/>
        </p:nvPicPr>
        <p:blipFill>
          <a:blip r:embed="rId4"/>
          <a:stretch/>
        </p:blipFill>
        <p:spPr>
          <a:xfrm>
            <a:off x="446400" y="442800"/>
            <a:ext cx="11302200" cy="824760"/>
          </a:xfrm>
          <a:prstGeom prst="rect">
            <a:avLst/>
          </a:prstGeom>
          <a:ln w="12700">
            <a:noFill/>
          </a:ln>
        </p:spPr>
      </p:pic>
      <p:sp>
        <p:nvSpPr>
          <p:cNvPr id="7"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r>
              <a:rPr b="0" lang="zh-CN" sz="4400" spc="-1" strike="noStrike">
                <a:solidFill>
                  <a:srgbClr val="000000"/>
                </a:solidFill>
                <a:latin typeface="Arial"/>
              </a:rPr>
              <a:t>单击以编辑标题文本格式</a:t>
            </a:r>
            <a:endParaRPr b="0" lang="en-US" sz="4400" spc="-1" strike="noStrike">
              <a:solidFill>
                <a:srgbClr val="000000"/>
              </a:solidFill>
              <a:latin typeface="Arial"/>
            </a:endParaRPr>
          </a:p>
        </p:txBody>
      </p:sp>
      <p:sp>
        <p:nvSpPr>
          <p:cNvPr id="8" name="PlaceHolder 2"/>
          <p:cNvSpPr>
            <a:spLocks noGrp="1"/>
          </p:cNvSpPr>
          <p:nvPr>
            <p:ph type="sldNum" idx="1"/>
          </p:nvPr>
        </p:nvSpPr>
        <p:spPr>
          <a:xfrm>
            <a:off x="335160" y="6624360"/>
            <a:ext cx="16740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1E916383-DE65-4C84-BF32-135391A44912}" type="slidenum">
              <a:rPr b="1" lang="en-US" sz="1100" spc="-1" strike="noStrike">
                <a:solidFill>
                  <a:srgbClr val="808080"/>
                </a:solidFill>
                <a:latin typeface="Arial"/>
                <a:ea typeface="Arial"/>
              </a:rPr>
              <a:t>17</a:t>
            </a:fld>
            <a:endParaRPr b="0" lang="en-US" sz="1100" spc="-1" strike="noStrike">
              <a:latin typeface="Times New Roman"/>
            </a:endParaRPr>
          </a:p>
        </p:txBody>
      </p:sp>
      <p:sp>
        <p:nvSpPr>
          <p:cNvPr id="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2800" spc="-1" strike="noStrike">
                <a:solidFill>
                  <a:srgbClr val="000000"/>
                </a:solidFill>
                <a:latin typeface="Arial"/>
              </a:rPr>
              <a:t>点击以编辑提纲文本格式</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zh-CN" sz="2000" spc="-1" strike="noStrike">
                <a:solidFill>
                  <a:srgbClr val="000000"/>
                </a:solidFill>
                <a:latin typeface="Arial"/>
              </a:rPr>
              <a:t>第二提纲级别</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zh-CN" sz="1800" spc="-1" strike="noStrike">
                <a:solidFill>
                  <a:srgbClr val="000000"/>
                </a:solidFill>
                <a:latin typeface="Arial"/>
              </a:rPr>
              <a:t>第三提纲级别</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zh-CN" sz="1800" spc="-1" strike="noStrike">
                <a:solidFill>
                  <a:srgbClr val="000000"/>
                </a:solidFill>
                <a:latin typeface="Arial"/>
              </a:rPr>
              <a:t>第四提纲级别</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zh-CN" sz="2000" spc="-1" strike="noStrike">
                <a:solidFill>
                  <a:srgbClr val="000000"/>
                </a:solidFill>
                <a:latin typeface="Arial"/>
              </a:rPr>
              <a:t>第五提纲级别</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zh-CN" sz="2000" spc="-1" strike="noStrike">
                <a:solidFill>
                  <a:srgbClr val="000000"/>
                </a:solidFill>
                <a:latin typeface="Arial"/>
              </a:rPr>
              <a:t>第六提纲级别</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zh-CN" sz="2000" spc="-1" strike="noStrike">
                <a:solidFill>
                  <a:srgbClr val="000000"/>
                </a:solidFill>
                <a:latin typeface="Arial"/>
              </a:rPr>
              <a:t>第七提纲级别</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Gerade Verbindung 4"/>
          <p:cNvSpPr/>
          <p:nvPr/>
        </p:nvSpPr>
        <p:spPr>
          <a:xfrm>
            <a:off x="334080" y="3116880"/>
            <a:ext cx="11522880" cy="360"/>
          </a:xfrm>
          <a:prstGeom prst="line">
            <a:avLst/>
          </a:prstGeom>
          <a:ln w="19050">
            <a:solidFill>
              <a:srgbClr val="00883a"/>
            </a:solidFill>
            <a:round/>
          </a:ln>
        </p:spPr>
        <p:style>
          <a:lnRef idx="0"/>
          <a:fillRef idx="0"/>
          <a:effectRef idx="0"/>
          <a:fontRef idx="minor"/>
        </p:style>
      </p:sp>
      <p:sp>
        <p:nvSpPr>
          <p:cNvPr id="47" name="Gerade Verbindung 12"/>
          <p:cNvSpPr/>
          <p:nvPr/>
        </p:nvSpPr>
        <p:spPr>
          <a:xfrm>
            <a:off x="334080" y="1342800"/>
            <a:ext cx="11522880" cy="360"/>
          </a:xfrm>
          <a:prstGeom prst="line">
            <a:avLst/>
          </a:prstGeom>
          <a:ln w="38100">
            <a:solidFill>
              <a:srgbClr val="00883a"/>
            </a:solidFill>
            <a:round/>
          </a:ln>
        </p:spPr>
        <p:style>
          <a:lnRef idx="0"/>
          <a:fillRef idx="0"/>
          <a:effectRef idx="0"/>
          <a:fontRef idx="minor"/>
        </p:style>
      </p:sp>
      <p:sp>
        <p:nvSpPr>
          <p:cNvPr id="48"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r>
              <a:rPr b="0" lang="zh-CN" sz="4400" spc="-1" strike="noStrike">
                <a:solidFill>
                  <a:srgbClr val="000000"/>
                </a:solidFill>
                <a:latin typeface="Arial"/>
              </a:rPr>
              <a:t>单击以编辑标题文本格式</a:t>
            </a:r>
            <a:endParaRPr b="0" lang="en-US" sz="4400" spc="-1" strike="noStrike">
              <a:solidFill>
                <a:srgbClr val="000000"/>
              </a:solidFill>
              <a:latin typeface="Arial"/>
            </a:endParaRPr>
          </a:p>
        </p:txBody>
      </p:sp>
      <p:sp>
        <p:nvSpPr>
          <p:cNvPr id="49" name="PlaceHolder 2"/>
          <p:cNvSpPr>
            <a:spLocks noGrp="1"/>
          </p:cNvSpPr>
          <p:nvPr>
            <p:ph type="body"/>
          </p:nvPr>
        </p:nvSpPr>
        <p:spPr>
          <a:xfrm>
            <a:off x="336240" y="1268280"/>
            <a:ext cx="11521080" cy="5112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2800" spc="-1" strike="noStrike">
                <a:solidFill>
                  <a:srgbClr val="000000"/>
                </a:solidFill>
                <a:latin typeface="Arial"/>
              </a:rPr>
              <a:t>点击以编辑提纲文本格式</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zh-CN" sz="2800" spc="-1" strike="noStrike">
                <a:solidFill>
                  <a:srgbClr val="000000"/>
                </a:solidFill>
                <a:latin typeface="Arial"/>
              </a:rPr>
              <a:t>第二提纲级别</a:t>
            </a:r>
            <a:endParaRPr b="0" lang="en-US" sz="28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zh-CN" sz="2800" spc="-1" strike="noStrike">
                <a:solidFill>
                  <a:srgbClr val="000000"/>
                </a:solidFill>
                <a:latin typeface="Arial"/>
              </a:rPr>
              <a:t>第三提纲级别</a:t>
            </a:r>
            <a:endParaRPr b="0" lang="en-US" sz="2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zh-CN" sz="2800" spc="-1" strike="noStrike">
                <a:solidFill>
                  <a:srgbClr val="000000"/>
                </a:solidFill>
                <a:latin typeface="Arial"/>
              </a:rPr>
              <a:t>第四提纲级别</a:t>
            </a:r>
            <a:endParaRPr b="0" lang="en-US" sz="2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zh-CN" sz="2800" spc="-1" strike="noStrike">
                <a:solidFill>
                  <a:srgbClr val="000000"/>
                </a:solidFill>
                <a:latin typeface="Arial"/>
              </a:rPr>
              <a:t>第五提纲级别</a:t>
            </a:r>
            <a:endParaRPr b="0" lang="en-US" sz="28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zh-CN" sz="2800" spc="-1" strike="noStrike">
                <a:solidFill>
                  <a:srgbClr val="000000"/>
                </a:solidFill>
                <a:latin typeface="Arial"/>
              </a:rPr>
              <a:t>第六提纲级别</a:t>
            </a:r>
            <a:endParaRPr b="0" lang="en-US" sz="28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zh-CN" sz="2800" spc="-1" strike="noStrike">
                <a:solidFill>
                  <a:srgbClr val="000000"/>
                </a:solidFill>
                <a:latin typeface="Arial"/>
              </a:rPr>
              <a:t>第七提纲级别</a:t>
            </a:r>
            <a:endParaRPr b="0" lang="en-US" sz="2800" spc="-1" strike="noStrike">
              <a:solidFill>
                <a:srgbClr val="000000"/>
              </a:solidFill>
              <a:latin typeface="Arial"/>
            </a:endParaRPr>
          </a:p>
        </p:txBody>
      </p:sp>
      <p:sp>
        <p:nvSpPr>
          <p:cNvPr id="50" name="PlaceHolder 3"/>
          <p:cNvSpPr>
            <a:spLocks noGrp="1"/>
          </p:cNvSpPr>
          <p:nvPr>
            <p:ph type="sldNum" idx="2"/>
          </p:nvPr>
        </p:nvSpPr>
        <p:spPr>
          <a:xfrm>
            <a:off x="335160" y="6624360"/>
            <a:ext cx="16740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4D13A76A-A281-47A0-B4E9-1CEAD0C63A26}" type="slidenum">
              <a:rPr b="1" lang="en-US" sz="1100" spc="-1" strike="noStrike">
                <a:solidFill>
                  <a:srgbClr val="808080"/>
                </a:solidFill>
                <a:latin typeface="Arial"/>
                <a:ea typeface="Arial"/>
              </a:rPr>
              <a:t>&lt;编号&gt;</a:t>
            </a:fld>
            <a:endParaRPr b="0" lang="en-US"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Gerade Verbindung 4"/>
          <p:cNvSpPr/>
          <p:nvPr/>
        </p:nvSpPr>
        <p:spPr>
          <a:xfrm>
            <a:off x="334080" y="3116880"/>
            <a:ext cx="11522880" cy="360"/>
          </a:xfrm>
          <a:prstGeom prst="line">
            <a:avLst/>
          </a:prstGeom>
          <a:ln w="19050">
            <a:solidFill>
              <a:srgbClr val="00883a"/>
            </a:solidFill>
            <a:round/>
          </a:ln>
        </p:spPr>
        <p:style>
          <a:lnRef idx="0"/>
          <a:fillRef idx="0"/>
          <a:effectRef idx="0"/>
          <a:fontRef idx="minor"/>
        </p:style>
      </p:sp>
      <p:sp>
        <p:nvSpPr>
          <p:cNvPr id="88" name="Gerade Verbindung 12"/>
          <p:cNvSpPr/>
          <p:nvPr/>
        </p:nvSpPr>
        <p:spPr>
          <a:xfrm>
            <a:off x="334080" y="1342800"/>
            <a:ext cx="11522880" cy="360"/>
          </a:xfrm>
          <a:prstGeom prst="line">
            <a:avLst/>
          </a:prstGeom>
          <a:ln w="38100">
            <a:solidFill>
              <a:srgbClr val="00883a"/>
            </a:solidFill>
            <a:round/>
          </a:ln>
        </p:spPr>
        <p:style>
          <a:lnRef idx="0"/>
          <a:fillRef idx="0"/>
          <a:effectRef idx="0"/>
          <a:fontRef idx="minor"/>
        </p:style>
      </p:sp>
      <p:sp>
        <p:nvSpPr>
          <p:cNvPr id="89"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r>
              <a:rPr b="0" lang="zh-CN" sz="4400" spc="-1" strike="noStrike">
                <a:solidFill>
                  <a:srgbClr val="000000"/>
                </a:solidFill>
                <a:latin typeface="Arial"/>
              </a:rPr>
              <a:t>单</a:t>
            </a:r>
            <a:r>
              <a:rPr b="0" lang="zh-CN" sz="4400" spc="-1" strike="noStrike">
                <a:solidFill>
                  <a:srgbClr val="000000"/>
                </a:solidFill>
                <a:latin typeface="Arial"/>
              </a:rPr>
              <a:t>击</a:t>
            </a:r>
            <a:r>
              <a:rPr b="0" lang="zh-CN" sz="4400" spc="-1" strike="noStrike">
                <a:solidFill>
                  <a:srgbClr val="000000"/>
                </a:solidFill>
                <a:latin typeface="Arial"/>
              </a:rPr>
              <a:t>以</a:t>
            </a:r>
            <a:r>
              <a:rPr b="0" lang="zh-CN" sz="4400" spc="-1" strike="noStrike">
                <a:solidFill>
                  <a:srgbClr val="000000"/>
                </a:solidFill>
                <a:latin typeface="Arial"/>
              </a:rPr>
              <a:t>编</a:t>
            </a:r>
            <a:r>
              <a:rPr b="0" lang="zh-CN" sz="4400" spc="-1" strike="noStrike">
                <a:solidFill>
                  <a:srgbClr val="000000"/>
                </a:solidFill>
                <a:latin typeface="Arial"/>
              </a:rPr>
              <a:t>辑</a:t>
            </a:r>
            <a:r>
              <a:rPr b="0" lang="zh-CN" sz="4400" spc="-1" strike="noStrike">
                <a:solidFill>
                  <a:srgbClr val="000000"/>
                </a:solidFill>
                <a:latin typeface="Arial"/>
              </a:rPr>
              <a:t>标</a:t>
            </a:r>
            <a:r>
              <a:rPr b="0" lang="zh-CN" sz="4400" spc="-1" strike="noStrike">
                <a:solidFill>
                  <a:srgbClr val="000000"/>
                </a:solidFill>
                <a:latin typeface="Arial"/>
              </a:rPr>
              <a:t>题</a:t>
            </a:r>
            <a:r>
              <a:rPr b="0" lang="zh-CN" sz="4400" spc="-1" strike="noStrike">
                <a:solidFill>
                  <a:srgbClr val="000000"/>
                </a:solidFill>
                <a:latin typeface="Arial"/>
              </a:rPr>
              <a:t>文</a:t>
            </a:r>
            <a:r>
              <a:rPr b="0" lang="zh-CN" sz="4400" spc="-1" strike="noStrike">
                <a:solidFill>
                  <a:srgbClr val="000000"/>
                </a:solidFill>
                <a:latin typeface="Arial"/>
              </a:rPr>
              <a:t>本</a:t>
            </a:r>
            <a:r>
              <a:rPr b="0" lang="zh-CN" sz="4400" spc="-1" strike="noStrike">
                <a:solidFill>
                  <a:srgbClr val="000000"/>
                </a:solidFill>
                <a:latin typeface="Arial"/>
              </a:rPr>
              <a:t>格</a:t>
            </a:r>
            <a:r>
              <a:rPr b="0" lang="zh-CN" sz="4400" spc="-1" strike="noStrike">
                <a:solidFill>
                  <a:srgbClr val="000000"/>
                </a:solidFill>
                <a:latin typeface="Arial"/>
              </a:rPr>
              <a:t>式</a:t>
            </a:r>
            <a:endParaRPr b="0" lang="en-US" sz="4400" spc="-1" strike="noStrike">
              <a:solidFill>
                <a:srgbClr val="000000"/>
              </a:solidFill>
              <a:latin typeface="Arial"/>
            </a:endParaRPr>
          </a:p>
        </p:txBody>
      </p:sp>
      <p:sp>
        <p:nvSpPr>
          <p:cNvPr id="90" name="PlaceHolder 2"/>
          <p:cNvSpPr>
            <a:spLocks noGrp="1"/>
          </p:cNvSpPr>
          <p:nvPr>
            <p:ph type="body"/>
          </p:nvPr>
        </p:nvSpPr>
        <p:spPr>
          <a:xfrm>
            <a:off x="336240" y="1268280"/>
            <a:ext cx="11521080" cy="5112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2800" spc="-1" strike="noStrike">
                <a:solidFill>
                  <a:srgbClr val="000000"/>
                </a:solidFill>
                <a:latin typeface="Arial"/>
              </a:rPr>
              <a:t>点击以编辑提纲文本格式</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zh-CN" sz="2800" spc="-1" strike="noStrike">
                <a:solidFill>
                  <a:srgbClr val="000000"/>
                </a:solidFill>
                <a:latin typeface="Arial"/>
              </a:rPr>
              <a:t>第二提纲级别</a:t>
            </a:r>
            <a:endParaRPr b="0" lang="en-US" sz="28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zh-CN" sz="2800" spc="-1" strike="noStrike">
                <a:solidFill>
                  <a:srgbClr val="000000"/>
                </a:solidFill>
                <a:latin typeface="Arial"/>
              </a:rPr>
              <a:t>第三提纲级别</a:t>
            </a:r>
            <a:endParaRPr b="0" lang="en-US" sz="2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zh-CN" sz="2800" spc="-1" strike="noStrike">
                <a:solidFill>
                  <a:srgbClr val="000000"/>
                </a:solidFill>
                <a:latin typeface="Arial"/>
              </a:rPr>
              <a:t>第四提纲级别</a:t>
            </a:r>
            <a:endParaRPr b="0" lang="en-US" sz="2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zh-CN" sz="2800" spc="-1" strike="noStrike">
                <a:solidFill>
                  <a:srgbClr val="000000"/>
                </a:solidFill>
                <a:latin typeface="Arial"/>
              </a:rPr>
              <a:t>第五提纲级别</a:t>
            </a:r>
            <a:endParaRPr b="0" lang="en-US" sz="28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zh-CN" sz="2800" spc="-1" strike="noStrike">
                <a:solidFill>
                  <a:srgbClr val="000000"/>
                </a:solidFill>
                <a:latin typeface="Arial"/>
              </a:rPr>
              <a:t>第六提纲级别</a:t>
            </a:r>
            <a:endParaRPr b="0" lang="en-US" sz="28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zh-CN" sz="2800" spc="-1" strike="noStrike">
                <a:solidFill>
                  <a:srgbClr val="000000"/>
                </a:solidFill>
                <a:latin typeface="Arial"/>
              </a:rPr>
              <a:t>第七提纲级别</a:t>
            </a:r>
            <a:endParaRPr b="0" lang="en-US" sz="2800" spc="-1" strike="noStrike">
              <a:solidFill>
                <a:srgbClr val="000000"/>
              </a:solidFill>
              <a:latin typeface="Arial"/>
            </a:endParaRPr>
          </a:p>
        </p:txBody>
      </p:sp>
      <p:sp>
        <p:nvSpPr>
          <p:cNvPr id="91" name="PlaceHolder 3"/>
          <p:cNvSpPr>
            <a:spLocks noGrp="1"/>
          </p:cNvSpPr>
          <p:nvPr>
            <p:ph type="sldNum" idx="3"/>
          </p:nvPr>
        </p:nvSpPr>
        <p:spPr>
          <a:xfrm>
            <a:off x="335160" y="6624360"/>
            <a:ext cx="16740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1336898B-7AC2-488E-B51D-BE19A4F30170}" type="slidenum">
              <a:rPr b="1" lang="en-US" sz="1100" spc="-1" strike="noStrike">
                <a:solidFill>
                  <a:srgbClr val="808080"/>
                </a:solidFill>
                <a:latin typeface="Arial"/>
                <a:ea typeface="Arial"/>
              </a:rPr>
              <a:t>&lt;编号&gt;</a:t>
            </a:fld>
            <a:endParaRPr b="0" lang="en-US"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r>
              <a:rPr b="0" lang="zh-CN" sz="4400" spc="-1" strike="noStrike">
                <a:solidFill>
                  <a:srgbClr val="000000"/>
                </a:solidFill>
                <a:latin typeface="Arial"/>
              </a:rPr>
              <a:t>单击以编辑标题文本格式</a:t>
            </a:r>
            <a:endParaRPr b="0" lang="en-US" sz="4400" spc="-1" strike="noStrike">
              <a:solidFill>
                <a:srgbClr val="000000"/>
              </a:solidFill>
              <a:latin typeface="Arial"/>
            </a:endParaRPr>
          </a:p>
        </p:txBody>
      </p:sp>
      <p:sp>
        <p:nvSpPr>
          <p:cNvPr id="129" name="PlaceHolder 2"/>
          <p:cNvSpPr>
            <a:spLocks noGrp="1"/>
          </p:cNvSpPr>
          <p:nvPr>
            <p:ph type="body"/>
          </p:nvPr>
        </p:nvSpPr>
        <p:spPr>
          <a:xfrm>
            <a:off x="336240" y="1268280"/>
            <a:ext cx="11521080" cy="5112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2800" spc="-1" strike="noStrike">
                <a:solidFill>
                  <a:srgbClr val="000000"/>
                </a:solidFill>
                <a:latin typeface="Arial"/>
              </a:rPr>
              <a:t>点击以编辑提纲文本格式</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zh-CN" sz="2800" spc="-1" strike="noStrike">
                <a:solidFill>
                  <a:srgbClr val="000000"/>
                </a:solidFill>
                <a:latin typeface="Arial"/>
              </a:rPr>
              <a:t>第二提纲级别</a:t>
            </a:r>
            <a:endParaRPr b="0" lang="en-US" sz="28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zh-CN" sz="2800" spc="-1" strike="noStrike">
                <a:solidFill>
                  <a:srgbClr val="000000"/>
                </a:solidFill>
                <a:latin typeface="Arial"/>
              </a:rPr>
              <a:t>第三提纲级别</a:t>
            </a:r>
            <a:endParaRPr b="0" lang="en-US" sz="2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zh-CN" sz="2800" spc="-1" strike="noStrike">
                <a:solidFill>
                  <a:srgbClr val="000000"/>
                </a:solidFill>
                <a:latin typeface="Arial"/>
              </a:rPr>
              <a:t>第四提纲级别</a:t>
            </a:r>
            <a:endParaRPr b="0" lang="en-US" sz="2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zh-CN" sz="2800" spc="-1" strike="noStrike">
                <a:solidFill>
                  <a:srgbClr val="000000"/>
                </a:solidFill>
                <a:latin typeface="Arial"/>
              </a:rPr>
              <a:t>第五提纲级别</a:t>
            </a:r>
            <a:endParaRPr b="0" lang="en-US" sz="28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zh-CN" sz="2800" spc="-1" strike="noStrike">
                <a:solidFill>
                  <a:srgbClr val="000000"/>
                </a:solidFill>
                <a:latin typeface="Arial"/>
              </a:rPr>
              <a:t>第六提纲级别</a:t>
            </a:r>
            <a:endParaRPr b="0" lang="en-US" sz="28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zh-CN" sz="2800" spc="-1" strike="noStrike">
                <a:solidFill>
                  <a:srgbClr val="000000"/>
                </a:solidFill>
                <a:latin typeface="Arial"/>
              </a:rPr>
              <a:t>第七提纲级别</a:t>
            </a:r>
            <a:endParaRPr b="0" lang="en-US" sz="2800" spc="-1" strike="noStrike">
              <a:solidFill>
                <a:srgbClr val="000000"/>
              </a:solidFill>
              <a:latin typeface="Arial"/>
            </a:endParaRPr>
          </a:p>
        </p:txBody>
      </p:sp>
      <p:sp>
        <p:nvSpPr>
          <p:cNvPr id="130" name="PlaceHolder 3"/>
          <p:cNvSpPr>
            <a:spLocks noGrp="1"/>
          </p:cNvSpPr>
          <p:nvPr>
            <p:ph type="sldNum" idx="4"/>
          </p:nvPr>
        </p:nvSpPr>
        <p:spPr>
          <a:xfrm>
            <a:off x="335160" y="6624360"/>
            <a:ext cx="16740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80007C50-1317-490E-A3D2-0E9145B278DF}" type="slidenum">
              <a:rPr b="1" lang="en-US" sz="1100" spc="-1" strike="noStrike">
                <a:solidFill>
                  <a:srgbClr val="808080"/>
                </a:solidFill>
                <a:latin typeface="Arial"/>
                <a:ea typeface="Arial"/>
              </a:rPr>
              <a:t>&lt;编号&gt;</a:t>
            </a:fld>
            <a:endParaRPr b="0" lang="en-US"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37.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37.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3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37.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Relationship Id="rId3" Type="http://schemas.openxmlformats.org/officeDocument/2006/relationships/notesSlide" Target="../notesSlides/notesSlide20.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Fußzeilenplatzhalter 2"/>
          <p:cNvSpPr/>
          <p:nvPr/>
        </p:nvSpPr>
        <p:spPr>
          <a:xfrm>
            <a:off x="686160" y="6615000"/>
            <a:ext cx="3924000" cy="166680"/>
          </a:xfrm>
          <a:prstGeom prst="rect">
            <a:avLst/>
          </a:prstGeom>
          <a:noFill/>
          <a:ln w="12700">
            <a:noFill/>
          </a:ln>
        </p:spPr>
        <p:style>
          <a:lnRef idx="0"/>
          <a:fillRef idx="0"/>
          <a:effectRef idx="0"/>
          <a:fontRef idx="minor"/>
        </p:style>
        <p:txBody>
          <a:bodyPr wrap="none" lIns="0" rIns="0" tIns="0" bIns="0" anchor="ctr">
            <a:spAutoFit/>
          </a:bodyPr>
          <a:p>
            <a:pPr>
              <a:lnSpc>
                <a:spcPct val="100000"/>
              </a:lnSpc>
              <a:buNone/>
              <a:tabLst>
                <a:tab algn="l" pos="0"/>
              </a:tabLst>
            </a:pPr>
            <a:r>
              <a:rPr b="1" lang="en-US" sz="1100" spc="-1" strike="noStrike">
                <a:solidFill>
                  <a:srgbClr val="00883a"/>
                </a:solidFill>
                <a:latin typeface="Arial"/>
                <a:ea typeface="Arial"/>
              </a:rPr>
              <a:t>Automated Machine Learning for Multi-Label Classification</a:t>
            </a:r>
            <a:endParaRPr b="0" lang="en-US" sz="1100" spc="-1" strike="noStrike">
              <a:latin typeface="Arial"/>
            </a:endParaRPr>
          </a:p>
        </p:txBody>
      </p:sp>
      <p:sp>
        <p:nvSpPr>
          <p:cNvPr id="174" name="PlaceHolder 1"/>
          <p:cNvSpPr>
            <a:spLocks noGrp="1"/>
          </p:cNvSpPr>
          <p:nvPr>
            <p:ph type="sldNum" idx="8"/>
          </p:nvPr>
        </p:nvSpPr>
        <p:spPr>
          <a:xfrm>
            <a:off x="335160" y="6624360"/>
            <a:ext cx="12636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6B163C98-3C9D-488E-80CC-AE1981F4B65A}" type="slidenum">
              <a:rPr b="1" lang="en-US" sz="1100" spc="-1" strike="noStrike">
                <a:solidFill>
                  <a:srgbClr val="808080"/>
                </a:solidFill>
                <a:latin typeface="Arial"/>
                <a:ea typeface="Arial"/>
              </a:rPr>
              <a:t>&lt;编号&gt;</a:t>
            </a:fld>
            <a:endParaRPr b="0" lang="en-US" sz="1100" spc="-1" strike="noStrike">
              <a:latin typeface="Times New Roman"/>
            </a:endParaRPr>
          </a:p>
        </p:txBody>
      </p:sp>
      <p:sp>
        <p:nvSpPr>
          <p:cNvPr id="175" name="PlaceHolder 2"/>
          <p:cNvSpPr>
            <a:spLocks noGrp="1"/>
          </p:cNvSpPr>
          <p:nvPr>
            <p:ph type="subTitle"/>
          </p:nvPr>
        </p:nvSpPr>
        <p:spPr>
          <a:xfrm>
            <a:off x="256320" y="4662360"/>
            <a:ext cx="4783680" cy="552240"/>
          </a:xfrm>
          <a:prstGeom prst="rect">
            <a:avLst/>
          </a:prstGeom>
          <a:noFill/>
          <a:ln w="12600">
            <a:noFill/>
          </a:ln>
        </p:spPr>
        <p:txBody>
          <a:bodyPr lIns="0" rIns="0" tIns="0" bIns="0" anchor="ctr">
            <a:normAutofit fontScale="64000"/>
          </a:bodyPr>
          <a:p>
            <a:pPr marL="228600" indent="-228600">
              <a:lnSpc>
                <a:spcPct val="100000"/>
              </a:lnSpc>
              <a:spcBef>
                <a:spcPts val="1001"/>
              </a:spcBef>
              <a:buNone/>
              <a:tabLst>
                <a:tab algn="l" pos="0"/>
              </a:tabLst>
            </a:pPr>
            <a:r>
              <a:rPr b="1" lang="en-US" sz="2400" spc="-1" strike="noStrike">
                <a:solidFill>
                  <a:srgbClr val="ffffff"/>
                </a:solidFill>
                <a:latin typeface="Arial"/>
                <a:ea typeface="Arial"/>
              </a:rPr>
              <a:t>Yangyang Zhang</a:t>
            </a:r>
            <a:endParaRPr b="0" lang="en-US" sz="2400" spc="-1" strike="noStrike">
              <a:latin typeface="Arial"/>
            </a:endParaRPr>
          </a:p>
          <a:p>
            <a:pPr marL="228600" indent="-228600">
              <a:lnSpc>
                <a:spcPct val="100000"/>
              </a:lnSpc>
              <a:spcBef>
                <a:spcPts val="1001"/>
              </a:spcBef>
              <a:buNone/>
              <a:tabLst>
                <a:tab algn="l" pos="0"/>
              </a:tabLst>
            </a:pPr>
            <a:r>
              <a:rPr b="1" lang="en-US" sz="2400" spc="-1" strike="noStrike">
                <a:solidFill>
                  <a:srgbClr val="ffffff"/>
                </a:solidFill>
                <a:latin typeface="Arial"/>
                <a:ea typeface="Arial"/>
              </a:rPr>
              <a:t>Tongxi Xu</a:t>
            </a:r>
            <a:endParaRPr b="0" lang="en-US" sz="2400" spc="-1" strike="noStrike">
              <a:latin typeface="Arial"/>
            </a:endParaRPr>
          </a:p>
        </p:txBody>
      </p:sp>
      <p:sp>
        <p:nvSpPr>
          <p:cNvPr id="176" name="PlaceHolder 3"/>
          <p:cNvSpPr>
            <a:spLocks noGrp="1"/>
          </p:cNvSpPr>
          <p:nvPr>
            <p:ph/>
          </p:nvPr>
        </p:nvSpPr>
        <p:spPr>
          <a:xfrm>
            <a:off x="334080" y="1487520"/>
            <a:ext cx="5040000" cy="2417040"/>
          </a:xfrm>
          <a:prstGeom prst="rect">
            <a:avLst/>
          </a:prstGeom>
          <a:noFill/>
          <a:ln w="12600">
            <a:noFill/>
          </a:ln>
        </p:spPr>
        <p:txBody>
          <a:bodyPr lIns="0" rIns="0" tIns="0" bIns="0" anchor="ctr">
            <a:normAutofit/>
          </a:bodyPr>
          <a:p>
            <a:pPr marL="228600" indent="-228600">
              <a:lnSpc>
                <a:spcPct val="100000"/>
              </a:lnSpc>
              <a:spcBef>
                <a:spcPts val="1001"/>
              </a:spcBef>
              <a:buNone/>
              <a:tabLst>
                <a:tab algn="l" pos="0"/>
              </a:tabLst>
            </a:pPr>
            <a:r>
              <a:rPr b="1" lang="en-US" sz="3400" spc="-1" strike="noStrike">
                <a:solidFill>
                  <a:srgbClr val="ffffff"/>
                </a:solidFill>
                <a:latin typeface="Arial"/>
                <a:ea typeface="Arial"/>
              </a:rPr>
              <a:t>Binary file similarity analysis based on graph neural network</a:t>
            </a:r>
            <a:endParaRPr b="0" lang="en-US" sz="3400" spc="-1" strike="noStrike">
              <a:solidFill>
                <a:srgbClr val="000000"/>
              </a:solidFill>
              <a:latin typeface="Arial"/>
            </a:endParaRPr>
          </a:p>
        </p:txBody>
      </p:sp>
      <p:sp>
        <p:nvSpPr>
          <p:cNvPr id="177" name="PlaceHolder 4"/>
          <p:cNvSpPr>
            <a:spLocks noGrp="1"/>
          </p:cNvSpPr>
          <p:nvPr>
            <p:ph/>
          </p:nvPr>
        </p:nvSpPr>
        <p:spPr>
          <a:xfrm>
            <a:off x="0" y="6525360"/>
            <a:ext cx="5374080" cy="331920"/>
          </a:xfrm>
          <a:prstGeom prst="rect">
            <a:avLst/>
          </a:prstGeom>
          <a:noFill/>
          <a:ln w="12600">
            <a:noFill/>
          </a:ln>
        </p:spPr>
        <p:txBody>
          <a:bodyPr lIns="0" rIns="0" tIns="0" bIns="0" anchor="ctr">
            <a:noAutofit/>
          </a:bodyPr>
          <a:p>
            <a:pPr marL="228600" indent="-228600" algn="r">
              <a:lnSpc>
                <a:spcPct val="100000"/>
              </a:lnSpc>
              <a:spcBef>
                <a:spcPts val="1001"/>
              </a:spcBef>
              <a:buNone/>
              <a:tabLst>
                <a:tab algn="l" pos="0"/>
              </a:tabLst>
            </a:pPr>
            <a:r>
              <a:rPr b="0" lang="en-US" sz="1400" spc="-1" strike="noStrike">
                <a:solidFill>
                  <a:srgbClr val="ffffff"/>
                </a:solidFill>
                <a:latin typeface="Arial"/>
                <a:ea typeface="Arial"/>
              </a:rPr>
              <a:t>Munich, 17.07.2024</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333360" y="188640"/>
            <a:ext cx="11523600" cy="107892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Basic algorithm basis</a:t>
            </a:r>
            <a:endParaRPr b="0" lang="en-US" sz="2400" spc="-1" strike="noStrike">
              <a:solidFill>
                <a:srgbClr val="000000"/>
              </a:solidFill>
              <a:latin typeface="Arial"/>
            </a:endParaRPr>
          </a:p>
        </p:txBody>
      </p:sp>
      <p:sp>
        <p:nvSpPr>
          <p:cNvPr id="201" name="PlaceHolder 2"/>
          <p:cNvSpPr>
            <a:spLocks noGrp="1"/>
          </p:cNvSpPr>
          <p:nvPr>
            <p:ph/>
          </p:nvPr>
        </p:nvSpPr>
        <p:spPr>
          <a:xfrm>
            <a:off x="670680" y="1366920"/>
            <a:ext cx="11521080" cy="5112720"/>
          </a:xfrm>
          <a:prstGeom prst="rect">
            <a:avLst/>
          </a:prstGeom>
          <a:noFill/>
          <a:ln w="12600">
            <a:noFill/>
          </a:ln>
        </p:spPr>
        <p:txBody>
          <a:bodyPr lIns="0" rIns="0" tIns="0" bIns="0" anchor="t">
            <a:normAutofit/>
          </a:bodyPr>
          <a:p>
            <a:pPr marL="360000" indent="-360000">
              <a:lnSpc>
                <a:spcPct val="100000"/>
              </a:lnSpc>
              <a:spcBef>
                <a:spcPts val="1001"/>
              </a:spcBef>
              <a:buClr>
                <a:srgbClr val="77caee"/>
              </a:buClr>
              <a:buSzPct val="45000"/>
              <a:buFont typeface="Wingdings" charset="2"/>
              <a:buChar char=""/>
            </a:pPr>
            <a:r>
              <a:rPr b="0" lang="en-US" sz="1800" spc="-1" strike="noStrike">
                <a:solidFill>
                  <a:srgbClr val="08ab4f"/>
                </a:solidFill>
                <a:latin typeface="Arial"/>
                <a:ea typeface="Arial"/>
              </a:rPr>
              <a:t>A</a:t>
            </a: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p:txBody>
      </p:sp>
      <p:pic>
        <p:nvPicPr>
          <p:cNvPr id="202" name="图片 240" descr=""/>
          <p:cNvPicPr/>
          <p:nvPr/>
        </p:nvPicPr>
        <p:blipFill>
          <a:blip r:embed="rId1"/>
          <a:stretch/>
        </p:blipFill>
        <p:spPr>
          <a:xfrm>
            <a:off x="1382040" y="1980000"/>
            <a:ext cx="8517600" cy="3599640"/>
          </a:xfrm>
          <a:prstGeom prst="rect">
            <a:avLst/>
          </a:prstGeom>
          <a:ln w="0">
            <a:noFill/>
          </a:ln>
        </p:spPr>
      </p:pic>
      <p:sp>
        <p:nvSpPr>
          <p:cNvPr id="203" name=""/>
          <p:cNvSpPr txBox="1"/>
          <p:nvPr/>
        </p:nvSpPr>
        <p:spPr>
          <a:xfrm>
            <a:off x="1068480" y="5580000"/>
            <a:ext cx="9911520" cy="1195560"/>
          </a:xfrm>
          <a:prstGeom prst="rect">
            <a:avLst/>
          </a:prstGeom>
          <a:noFill/>
          <a:ln w="0">
            <a:noFill/>
          </a:ln>
        </p:spPr>
        <p:txBody>
          <a:bodyPr lIns="90000" rIns="90000" tIns="45000" bIns="45000" anchor="t">
            <a:noAutofit/>
          </a:bodyPr>
          <a:p>
            <a:r>
              <a:rPr b="0" lang="en-US" sz="1200" spc="-1" strike="noStrike">
                <a:latin typeface="JetBrains Mono"/>
                <a:ea typeface="JetBrains Mono"/>
              </a:rPr>
              <a:t>spread_times = 3</a:t>
            </a:r>
            <a:endParaRPr b="0" lang="en-US" sz="1200" spc="-1" strike="noStrike">
              <a:latin typeface="Arial"/>
            </a:endParaRPr>
          </a:p>
          <a:p>
            <a:r>
              <a:rPr b="0" lang="en-US" sz="1200" spc="-1" strike="noStrike">
                <a:latin typeface="JetBrains Mono"/>
                <a:ea typeface="JetBrains Mono"/>
              </a:rPr>
              <a:t>embedded_depth = 2  # at least 1</a:t>
            </a:r>
            <a:endParaRPr b="0" lang="en-US" sz="1200" spc="-1" strike="noStrike">
              <a:latin typeface="Arial"/>
            </a:endParaRPr>
          </a:p>
          <a:p>
            <a:r>
              <a:rPr b="0" lang="en-US" sz="1200" spc="-1" strike="noStrike">
                <a:latin typeface="JetBrains Mono"/>
                <a:ea typeface="JetBrains Mono"/>
              </a:rPr>
              <a:t>vector_size = 8</a:t>
            </a:r>
            <a:endParaRPr b="0" lang="en-US" sz="1200" spc="-1" strike="noStrike">
              <a:latin typeface="Arial"/>
            </a:endParaRPr>
          </a:p>
          <a:p>
            <a:r>
              <a:rPr b="0" lang="en-US" sz="1200" spc="-1" strike="noStrike">
                <a:latin typeface="JetBrains Mono"/>
                <a:ea typeface="JetBrains Mono"/>
              </a:rPr>
              <a:t>embedding_size = 64</a:t>
            </a:r>
            <a:endParaRPr b="0" lang="en-US" sz="1200" spc="-1" strike="noStrike">
              <a:latin typeface="Arial"/>
            </a:endParaRPr>
          </a:p>
          <a:p>
            <a:r>
              <a:rPr b="0" lang="en-US" sz="1200" spc="-1" strike="noStrike">
                <a:latin typeface="JetBrains Mono"/>
                <a:ea typeface="JetBrains Mono"/>
              </a:rPr>
              <a:t>batch_size = 64</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333360" y="188640"/>
            <a:ext cx="11523600" cy="107892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Basic algorithm basis</a:t>
            </a:r>
            <a:endParaRPr b="0" lang="en-US" sz="2400" spc="-1" strike="noStrike">
              <a:solidFill>
                <a:srgbClr val="000000"/>
              </a:solidFill>
              <a:latin typeface="Arial"/>
            </a:endParaRPr>
          </a:p>
        </p:txBody>
      </p:sp>
      <p:sp>
        <p:nvSpPr>
          <p:cNvPr id="205" name="文本框 242"/>
          <p:cNvSpPr/>
          <p:nvPr/>
        </p:nvSpPr>
        <p:spPr>
          <a:xfrm>
            <a:off x="527760" y="1267920"/>
            <a:ext cx="10991880" cy="4491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Neural network built based on the basic MPNN concept</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In model.py</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class GraphEmbeddingNetwork(nn.Module) is the achievement of previous slide</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In the code, we use the padding method to preprocess the input matrix, which allows adjacency matrices and feature matrices of different sizes to participate in training in the form of batch processing.</a:t>
            </a:r>
            <a:endParaRPr b="0" lang="en-US" sz="1800" spc="-1" strike="noStrike">
              <a:latin typeface="Arial"/>
            </a:endParaRPr>
          </a:p>
          <a:p>
            <a:pPr>
              <a:lnSpc>
                <a:spcPct val="100000"/>
              </a:lnSpc>
              <a:buNone/>
            </a:pPr>
            <a:endParaRPr b="0" lang="en-US" sz="1800" spc="-1" strike="noStrike">
              <a:latin typeface="Arial"/>
            </a:endParaRPr>
          </a:p>
        </p:txBody>
      </p:sp>
      <p:pic>
        <p:nvPicPr>
          <p:cNvPr id="206" name="图片 243" descr=""/>
          <p:cNvPicPr/>
          <p:nvPr/>
        </p:nvPicPr>
        <p:blipFill>
          <a:blip r:embed="rId1"/>
          <a:stretch/>
        </p:blipFill>
        <p:spPr>
          <a:xfrm>
            <a:off x="720000" y="3420000"/>
            <a:ext cx="10457640" cy="999360"/>
          </a:xfrm>
          <a:prstGeom prst="rect">
            <a:avLst/>
          </a:prstGeom>
          <a:ln w="0">
            <a:noFill/>
          </a:ln>
        </p:spPr>
      </p:pic>
      <p:pic>
        <p:nvPicPr>
          <p:cNvPr id="207" name="图片 244" descr=""/>
          <p:cNvPicPr/>
          <p:nvPr/>
        </p:nvPicPr>
        <p:blipFill>
          <a:blip r:embed="rId2"/>
          <a:stretch/>
        </p:blipFill>
        <p:spPr>
          <a:xfrm>
            <a:off x="720000" y="4419720"/>
            <a:ext cx="8657640" cy="21139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333360" y="188640"/>
            <a:ext cx="11523600" cy="107892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Basic algorithm basis</a:t>
            </a:r>
            <a:endParaRPr b="0" lang="en-US" sz="2400" spc="-1" strike="noStrike">
              <a:solidFill>
                <a:srgbClr val="000000"/>
              </a:solidFill>
              <a:latin typeface="Arial"/>
            </a:endParaRPr>
          </a:p>
        </p:txBody>
      </p:sp>
      <p:sp>
        <p:nvSpPr>
          <p:cNvPr id="209" name="PlaceHolder 2"/>
          <p:cNvSpPr>
            <a:spLocks noGrp="1"/>
          </p:cNvSpPr>
          <p:nvPr>
            <p:ph/>
          </p:nvPr>
        </p:nvSpPr>
        <p:spPr>
          <a:xfrm>
            <a:off x="670680" y="1366920"/>
            <a:ext cx="10488960" cy="439272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r>
              <a:rPr b="0" lang="en-US" sz="1800" spc="-1" strike="noStrike">
                <a:solidFill>
                  <a:srgbClr val="08ab4f"/>
                </a:solidFill>
                <a:latin typeface="Arial"/>
                <a:ea typeface="Arial"/>
              </a:rPr>
              <a:t>Then use the for loop in the matrix multiplication optimization algorithm to improve the operation speed</a:t>
            </a: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p:txBody>
      </p:sp>
      <p:pic>
        <p:nvPicPr>
          <p:cNvPr id="210" name="图片 247" descr=""/>
          <p:cNvPicPr/>
          <p:nvPr/>
        </p:nvPicPr>
        <p:blipFill>
          <a:blip r:embed="rId1"/>
          <a:stretch/>
        </p:blipFill>
        <p:spPr>
          <a:xfrm>
            <a:off x="670680" y="2066760"/>
            <a:ext cx="6485760" cy="3332880"/>
          </a:xfrm>
          <a:prstGeom prst="rect">
            <a:avLst/>
          </a:prstGeom>
          <a:ln w="0">
            <a:noFill/>
          </a:ln>
        </p:spPr>
      </p:pic>
      <p:pic>
        <p:nvPicPr>
          <p:cNvPr id="211" name="图片 248" descr=""/>
          <p:cNvPicPr/>
          <p:nvPr/>
        </p:nvPicPr>
        <p:blipFill>
          <a:blip r:embed="rId2"/>
          <a:stretch/>
        </p:blipFill>
        <p:spPr>
          <a:xfrm>
            <a:off x="6840000" y="2515320"/>
            <a:ext cx="5342760" cy="2704320"/>
          </a:xfrm>
          <a:prstGeom prst="rect">
            <a:avLst/>
          </a:prstGeom>
          <a:ln w="0">
            <a:noFill/>
          </a:ln>
        </p:spPr>
      </p:pic>
      <p:sp>
        <p:nvSpPr>
          <p:cNvPr id="212" name="标题 5"/>
          <p:cNvSpPr/>
          <p:nvPr/>
        </p:nvSpPr>
        <p:spPr>
          <a:xfrm>
            <a:off x="360000" y="5580000"/>
            <a:ext cx="11523600" cy="1078920"/>
          </a:xfrm>
          <a:prstGeom prst="rect">
            <a:avLst/>
          </a:prstGeom>
          <a:noFill/>
          <a:ln w="12600">
            <a:noFill/>
          </a:ln>
        </p:spPr>
        <p:style>
          <a:lnRef idx="0"/>
          <a:fillRef idx="0"/>
          <a:effectRef idx="0"/>
          <a:fontRef idx="minor"/>
        </p:style>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Output is a embedding vector of each input CFG</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Num" idx="14"/>
          </p:nvPr>
        </p:nvSpPr>
        <p:spPr>
          <a:xfrm>
            <a:off x="335160" y="6624360"/>
            <a:ext cx="16740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931ADB85-DC12-4EAD-B3DD-1F35EB00FF59}" type="slidenum">
              <a:rPr b="1" lang="en-US" sz="1100" spc="-1" strike="noStrike">
                <a:solidFill>
                  <a:srgbClr val="808080"/>
                </a:solidFill>
                <a:latin typeface="Arial"/>
                <a:ea typeface="Arial"/>
              </a:rPr>
              <a:t>12</a:t>
            </a:fld>
            <a:endParaRPr b="0" lang="en-US" sz="1100" spc="-1" strike="noStrike">
              <a:latin typeface="Times New Roman"/>
            </a:endParaRPr>
          </a:p>
        </p:txBody>
      </p:sp>
      <p:sp>
        <p:nvSpPr>
          <p:cNvPr id="214" name="PlaceHolder 2"/>
          <p:cNvSpPr>
            <a:spLocks noGrp="1"/>
          </p:cNvSpPr>
          <p:nvPr>
            <p:ph type="title"/>
          </p:nvPr>
        </p:nvSpPr>
        <p:spPr>
          <a:xfrm>
            <a:off x="686520" y="1648800"/>
            <a:ext cx="11504880" cy="1439280"/>
          </a:xfrm>
          <a:prstGeom prst="rect">
            <a:avLst/>
          </a:prstGeom>
          <a:noFill/>
          <a:ln w="12600">
            <a:noFill/>
          </a:ln>
        </p:spPr>
        <p:txBody>
          <a:bodyPr lIns="0" rIns="0" tIns="0" bIns="0" anchor="ctr">
            <a:normAutofit fontScale="86000"/>
          </a:bodyPr>
          <a:p>
            <a:pPr>
              <a:lnSpc>
                <a:spcPct val="100000"/>
              </a:lnSpc>
              <a:buNone/>
              <a:tabLst>
                <a:tab algn="l" pos="0"/>
              </a:tabLst>
            </a:pPr>
            <a:r>
              <a:rPr b="1" lang="en-US" sz="4200" spc="-1" strike="noStrike">
                <a:solidFill>
                  <a:srgbClr val="000000"/>
                </a:solidFill>
                <a:latin typeface="Arial"/>
                <a:ea typeface="Arial"/>
              </a:rPr>
              <a:t>05 </a:t>
            </a:r>
            <a:r>
              <a:rPr b="1" lang="en-US" sz="4200" spc="-1" strike="noStrike">
                <a:solidFill>
                  <a:srgbClr val="08ab4f"/>
                </a:solidFill>
                <a:latin typeface="Arial"/>
                <a:ea typeface="Arial"/>
              </a:rPr>
              <a:t>Loss function and optimization method selection</a:t>
            </a:r>
            <a:br>
              <a:rPr sz="4200"/>
            </a:br>
            <a:endParaRPr b="0" lang="en-US" sz="4200" spc="-1" strike="noStrike">
              <a:solidFill>
                <a:srgbClr val="000000"/>
              </a:solidFill>
              <a:latin typeface="Arial"/>
            </a:endParaRPr>
          </a:p>
        </p:txBody>
      </p:sp>
      <p:pic>
        <p:nvPicPr>
          <p:cNvPr id="215" name="lmu_green.pdf 5" descr="lmu_green.pdf"/>
          <p:cNvPicPr/>
          <p:nvPr/>
        </p:nvPicPr>
        <p:blipFill>
          <a:blip r:embed="rId1"/>
          <a:stretch/>
        </p:blipFill>
        <p:spPr>
          <a:xfrm>
            <a:off x="10019880" y="314640"/>
            <a:ext cx="1745280" cy="827280"/>
          </a:xfrm>
          <a:prstGeom prst="rect">
            <a:avLst/>
          </a:prstGeom>
          <a:ln w="1270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333360" y="188640"/>
            <a:ext cx="11523600" cy="107892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Based on the output of the Neural Networks</a:t>
            </a:r>
            <a:endParaRPr b="0" lang="en-US" sz="2400" spc="-1" strike="noStrike">
              <a:solidFill>
                <a:srgbClr val="000000"/>
              </a:solidFill>
              <a:latin typeface="Arial"/>
            </a:endParaRPr>
          </a:p>
        </p:txBody>
      </p:sp>
      <p:sp>
        <p:nvSpPr>
          <p:cNvPr id="217" name="PlaceHolder 2"/>
          <p:cNvSpPr>
            <a:spLocks noGrp="1"/>
          </p:cNvSpPr>
          <p:nvPr>
            <p:ph/>
          </p:nvPr>
        </p:nvSpPr>
        <p:spPr>
          <a:xfrm>
            <a:off x="336240" y="1268280"/>
            <a:ext cx="11521080" cy="511272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r>
              <a:rPr b="0" lang="en-US" sz="1800" spc="-1" strike="noStrike">
                <a:solidFill>
                  <a:srgbClr val="08ab4f"/>
                </a:solidFill>
                <a:latin typeface="Arial"/>
                <a:ea typeface="Arial"/>
              </a:rPr>
              <a:t>Calculate the similarity of two functions based on cosine similarity.</a:t>
            </a:r>
            <a:endParaRPr b="0" lang="en-US" sz="1800" spc="-1" strike="noStrike">
              <a:solidFill>
                <a:srgbClr val="000000"/>
              </a:solidFill>
              <a:latin typeface="Arial"/>
            </a:endParaRPr>
          </a:p>
          <a:p>
            <a:pPr>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p:txBody>
      </p:sp>
      <p:pic>
        <p:nvPicPr>
          <p:cNvPr id="218" name="图片 255" descr=""/>
          <p:cNvPicPr/>
          <p:nvPr/>
        </p:nvPicPr>
        <p:blipFill>
          <a:blip r:embed="rId1"/>
          <a:stretch/>
        </p:blipFill>
        <p:spPr>
          <a:xfrm>
            <a:off x="336240" y="1800000"/>
            <a:ext cx="3656880" cy="627840"/>
          </a:xfrm>
          <a:prstGeom prst="rect">
            <a:avLst/>
          </a:prstGeom>
          <a:ln w="0">
            <a:noFill/>
          </a:ln>
        </p:spPr>
      </p:pic>
      <p:pic>
        <p:nvPicPr>
          <p:cNvPr id="219" name="图片 256" descr=""/>
          <p:cNvPicPr/>
          <p:nvPr/>
        </p:nvPicPr>
        <p:blipFill>
          <a:blip r:embed="rId2"/>
          <a:stretch/>
        </p:blipFill>
        <p:spPr>
          <a:xfrm>
            <a:off x="540000" y="2520000"/>
            <a:ext cx="10079640" cy="23734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333360" y="188640"/>
            <a:ext cx="11523600" cy="107892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The optimization method is based on Adaptive Moment Estimation</a:t>
            </a:r>
            <a:endParaRPr b="0" lang="en-US" sz="2400" spc="-1" strike="noStrike">
              <a:solidFill>
                <a:srgbClr val="000000"/>
              </a:solidFill>
              <a:latin typeface="Arial"/>
            </a:endParaRPr>
          </a:p>
        </p:txBody>
      </p:sp>
      <p:sp>
        <p:nvSpPr>
          <p:cNvPr id="221" name="PlaceHolder 2"/>
          <p:cNvSpPr>
            <a:spLocks noGrp="1"/>
          </p:cNvSpPr>
          <p:nvPr>
            <p:ph/>
          </p:nvPr>
        </p:nvSpPr>
        <p:spPr>
          <a:xfrm>
            <a:off x="336240" y="1268280"/>
            <a:ext cx="11521080" cy="511272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endParaRPr b="0" lang="en-US" sz="1800" spc="-1" strike="noStrike">
              <a:solidFill>
                <a:srgbClr val="000000"/>
              </a:solidFill>
              <a:latin typeface="Arial"/>
            </a:endParaRPr>
          </a:p>
          <a:p>
            <a:pPr>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The learning rate gradually increases as training progresses</a:t>
            </a: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The update is affected by first-order acceleration and second-order acceleration</a:t>
            </a: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325800">
              <a:lnSpc>
                <a:spcPct val="100000"/>
              </a:lnSpc>
              <a:buNone/>
              <a:tabLst>
                <a:tab algn="l" pos="0"/>
              </a:tabLst>
            </a:pPr>
            <a:r>
              <a:rPr b="1" lang="en-US" sz="2400" spc="-1" strike="noStrike">
                <a:solidFill>
                  <a:srgbClr val="08ab4f"/>
                </a:solidFill>
                <a:latin typeface="Arial"/>
                <a:ea typeface="Arial"/>
              </a:rPr>
              <a:t>Optimization parameter:  Learning rate: </a:t>
            </a:r>
            <a:r>
              <a:rPr b="1" lang="en-US" sz="2400" spc="-1" strike="noStrike">
                <a:solidFill>
                  <a:srgbClr val="08ab4f"/>
                </a:solidFill>
                <a:latin typeface="Arial"/>
                <a:ea typeface="Arial"/>
              </a:rPr>
              <a:t>1e-6  betas=(0.9, 0.999)</a:t>
            </a:r>
            <a:endParaRPr b="0" lang="en-US" sz="2400" spc="-1" strike="noStrike">
              <a:solidFill>
                <a:srgbClr val="000000"/>
              </a:solidFill>
              <a:latin typeface="Arial"/>
            </a:endParaRPr>
          </a:p>
        </p:txBody>
      </p:sp>
      <p:pic>
        <p:nvPicPr>
          <p:cNvPr id="222" name="图片 259" descr=""/>
          <p:cNvPicPr/>
          <p:nvPr/>
        </p:nvPicPr>
        <p:blipFill>
          <a:blip r:embed="rId1"/>
          <a:stretch/>
        </p:blipFill>
        <p:spPr>
          <a:xfrm>
            <a:off x="951480" y="1267920"/>
            <a:ext cx="9848160" cy="26283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Num" idx="15"/>
          </p:nvPr>
        </p:nvSpPr>
        <p:spPr>
          <a:xfrm>
            <a:off x="335160" y="6624360"/>
            <a:ext cx="16740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C2A30C01-D85C-4431-91A8-8394A13817A7}" type="slidenum">
              <a:rPr b="1" lang="en-US" sz="1100" spc="-1" strike="noStrike">
                <a:solidFill>
                  <a:srgbClr val="808080"/>
                </a:solidFill>
                <a:latin typeface="Arial"/>
                <a:ea typeface="Arial"/>
              </a:rPr>
              <a:t>15</a:t>
            </a:fld>
            <a:endParaRPr b="0" lang="en-US" sz="1100" spc="-1" strike="noStrike">
              <a:latin typeface="Times New Roman"/>
            </a:endParaRPr>
          </a:p>
        </p:txBody>
      </p:sp>
      <p:sp>
        <p:nvSpPr>
          <p:cNvPr id="224" name="PlaceHolder 2"/>
          <p:cNvSpPr>
            <a:spLocks noGrp="1"/>
          </p:cNvSpPr>
          <p:nvPr>
            <p:ph type="title"/>
          </p:nvPr>
        </p:nvSpPr>
        <p:spPr>
          <a:xfrm>
            <a:off x="686520" y="1648800"/>
            <a:ext cx="11504880" cy="1439280"/>
          </a:xfrm>
          <a:prstGeom prst="rect">
            <a:avLst/>
          </a:prstGeom>
          <a:noFill/>
          <a:ln w="12600">
            <a:noFill/>
          </a:ln>
        </p:spPr>
        <p:txBody>
          <a:bodyPr lIns="0" rIns="0" tIns="0" bIns="0" anchor="ctr">
            <a:normAutofit/>
          </a:bodyPr>
          <a:p>
            <a:pPr>
              <a:lnSpc>
                <a:spcPct val="100000"/>
              </a:lnSpc>
              <a:buNone/>
              <a:tabLst>
                <a:tab algn="l" pos="0"/>
              </a:tabLst>
            </a:pPr>
            <a:r>
              <a:rPr b="1" lang="en-US" sz="4200" spc="-1" strike="noStrike">
                <a:solidFill>
                  <a:srgbClr val="000000"/>
                </a:solidFill>
                <a:latin typeface="Arial"/>
                <a:ea typeface="Arial"/>
              </a:rPr>
              <a:t>06 </a:t>
            </a:r>
            <a:r>
              <a:rPr b="1" lang="en-US" sz="4200" spc="-1" strike="noStrike">
                <a:solidFill>
                  <a:srgbClr val="08ab4f"/>
                </a:solidFill>
                <a:latin typeface="Arial"/>
                <a:ea typeface="Arial"/>
              </a:rPr>
              <a:t>Experimental results display</a:t>
            </a:r>
            <a:endParaRPr b="0" lang="en-US" sz="4200" spc="-1" strike="noStrike">
              <a:solidFill>
                <a:srgbClr val="000000"/>
              </a:solidFill>
              <a:latin typeface="Arial"/>
            </a:endParaRPr>
          </a:p>
        </p:txBody>
      </p:sp>
      <p:pic>
        <p:nvPicPr>
          <p:cNvPr id="225" name="lmu_green.pdf 6" descr="lmu_green.pdf"/>
          <p:cNvPicPr/>
          <p:nvPr/>
        </p:nvPicPr>
        <p:blipFill>
          <a:blip r:embed="rId1"/>
          <a:stretch/>
        </p:blipFill>
        <p:spPr>
          <a:xfrm>
            <a:off x="10019880" y="314640"/>
            <a:ext cx="1745280" cy="827280"/>
          </a:xfrm>
          <a:prstGeom prst="rect">
            <a:avLst/>
          </a:prstGeom>
          <a:ln w="1270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333360" y="188640"/>
            <a:ext cx="11523600" cy="107892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Train → Valid → Test</a:t>
            </a:r>
            <a:endParaRPr b="0" lang="en-US" sz="2400" spc="-1" strike="noStrike">
              <a:solidFill>
                <a:srgbClr val="000000"/>
              </a:solidFill>
              <a:latin typeface="Arial"/>
            </a:endParaRPr>
          </a:p>
        </p:txBody>
      </p:sp>
      <p:pic>
        <p:nvPicPr>
          <p:cNvPr id="227" name="" descr=""/>
          <p:cNvPicPr/>
          <p:nvPr/>
        </p:nvPicPr>
        <p:blipFill>
          <a:blip r:embed="rId1"/>
          <a:stretch/>
        </p:blipFill>
        <p:spPr>
          <a:xfrm>
            <a:off x="180000" y="1677960"/>
            <a:ext cx="4271760" cy="3002040"/>
          </a:xfrm>
          <a:prstGeom prst="rect">
            <a:avLst/>
          </a:prstGeom>
          <a:ln w="0">
            <a:noFill/>
          </a:ln>
        </p:spPr>
      </p:pic>
      <p:pic>
        <p:nvPicPr>
          <p:cNvPr id="228" name="" descr=""/>
          <p:cNvPicPr/>
          <p:nvPr/>
        </p:nvPicPr>
        <p:blipFill>
          <a:blip r:embed="rId2"/>
          <a:stretch/>
        </p:blipFill>
        <p:spPr>
          <a:xfrm>
            <a:off x="7020000" y="1620000"/>
            <a:ext cx="4580640" cy="3240000"/>
          </a:xfrm>
          <a:prstGeom prst="rect">
            <a:avLst/>
          </a:prstGeom>
          <a:ln w="0">
            <a:noFill/>
          </a:ln>
        </p:spPr>
      </p:pic>
      <p:sp>
        <p:nvSpPr>
          <p:cNvPr id="229" name=""/>
          <p:cNvSpPr/>
          <p:nvPr/>
        </p:nvSpPr>
        <p:spPr>
          <a:xfrm>
            <a:off x="4860000" y="2700000"/>
            <a:ext cx="1620000" cy="7200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230" name=""/>
          <p:cNvSpPr txBox="1"/>
          <p:nvPr/>
        </p:nvSpPr>
        <p:spPr>
          <a:xfrm>
            <a:off x="540000" y="5413320"/>
            <a:ext cx="10980000" cy="1246680"/>
          </a:xfrm>
          <a:prstGeom prst="rect">
            <a:avLst/>
          </a:prstGeom>
          <a:noFill/>
          <a:ln w="0">
            <a:noFill/>
          </a:ln>
        </p:spPr>
        <p:txBody>
          <a:bodyPr lIns="90000" rIns="90000" tIns="45000" bIns="45000" anchor="t">
            <a:noAutofit/>
          </a:bodyPr>
          <a:p>
            <a:r>
              <a:rPr b="0" lang="en-US" sz="1800" spc="-1" strike="noStrike">
                <a:latin typeface="Arial"/>
              </a:rPr>
              <a:t>Test result:Test Epoch 0 - Avg Loss: 0.756, Avg Recall: 0.665, Avg Accuracy: 0.666, Avg Precision: 0.717, Avg F1: 0.644</a:t>
            </a:r>
            <a:endParaRPr b="0" lang="en-US" sz="1800" spc="-1" strike="noStrike">
              <a:latin typeface="Arial"/>
            </a:endParaRPr>
          </a:p>
          <a:p>
            <a:r>
              <a:rPr b="0" lang="en-US" sz="1800" spc="-1" strike="noStrike">
                <a:latin typeface="Arial"/>
              </a:rPr>
              <a:t>The average training time of each epoch is about 20 minutes. As the number of epoch increases, the training time of a single round increases simultaneously.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sldNum" idx="16"/>
          </p:nvPr>
        </p:nvSpPr>
        <p:spPr>
          <a:xfrm>
            <a:off x="335160" y="6624360"/>
            <a:ext cx="16740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1B0C3081-C527-4CF5-BFBE-6A3B17E1FFE8}" type="slidenum">
              <a:rPr b="1" lang="en-US" sz="1100" spc="-1" strike="noStrike">
                <a:solidFill>
                  <a:srgbClr val="808080"/>
                </a:solidFill>
                <a:latin typeface="Arial"/>
                <a:ea typeface="Arial"/>
              </a:rPr>
              <a:t>16</a:t>
            </a:fld>
            <a:endParaRPr b="0" lang="en-US" sz="1100" spc="-1" strike="noStrike">
              <a:latin typeface="Times New Roman"/>
            </a:endParaRPr>
          </a:p>
        </p:txBody>
      </p:sp>
      <p:sp>
        <p:nvSpPr>
          <p:cNvPr id="232" name="PlaceHolder 2"/>
          <p:cNvSpPr>
            <a:spLocks noGrp="1"/>
          </p:cNvSpPr>
          <p:nvPr>
            <p:ph type="title"/>
          </p:nvPr>
        </p:nvSpPr>
        <p:spPr>
          <a:xfrm>
            <a:off x="686520" y="1648800"/>
            <a:ext cx="11504880" cy="1439280"/>
          </a:xfrm>
          <a:prstGeom prst="rect">
            <a:avLst/>
          </a:prstGeom>
          <a:noFill/>
          <a:ln w="12600">
            <a:noFill/>
          </a:ln>
        </p:spPr>
        <p:txBody>
          <a:bodyPr lIns="0" rIns="0" tIns="0" bIns="0" anchor="ctr">
            <a:normAutofit/>
          </a:bodyPr>
          <a:p>
            <a:pPr>
              <a:lnSpc>
                <a:spcPct val="100000"/>
              </a:lnSpc>
              <a:buNone/>
              <a:tabLst>
                <a:tab algn="l" pos="0"/>
              </a:tabLst>
            </a:pPr>
            <a:r>
              <a:rPr b="1" lang="en-US" sz="4200" spc="-1" strike="noStrike">
                <a:solidFill>
                  <a:srgbClr val="000000"/>
                </a:solidFill>
                <a:latin typeface="Arial"/>
                <a:ea typeface="Arial"/>
              </a:rPr>
              <a:t>07 </a:t>
            </a:r>
            <a:r>
              <a:rPr b="1" lang="en-US" sz="4200" spc="-1" strike="noStrike">
                <a:solidFill>
                  <a:srgbClr val="08ab4f"/>
                </a:solidFill>
                <a:latin typeface="Arial"/>
                <a:ea typeface="Arial"/>
              </a:rPr>
              <a:t>Possible optimization directions</a:t>
            </a:r>
            <a:br>
              <a:rPr sz="4200"/>
            </a:br>
            <a:endParaRPr b="0" lang="en-US" sz="4200" spc="-1" strike="noStrike">
              <a:solidFill>
                <a:srgbClr val="000000"/>
              </a:solidFill>
              <a:latin typeface="Arial"/>
            </a:endParaRPr>
          </a:p>
        </p:txBody>
      </p:sp>
      <p:pic>
        <p:nvPicPr>
          <p:cNvPr id="233" name="lmu_green.pdf 7" descr="lmu_green.pdf"/>
          <p:cNvPicPr/>
          <p:nvPr/>
        </p:nvPicPr>
        <p:blipFill>
          <a:blip r:embed="rId1"/>
          <a:stretch/>
        </p:blipFill>
        <p:spPr>
          <a:xfrm>
            <a:off x="10019880" y="314640"/>
            <a:ext cx="1745280" cy="827280"/>
          </a:xfrm>
          <a:prstGeom prst="rect">
            <a:avLst/>
          </a:prstGeom>
          <a:ln w="12700">
            <a:noFill/>
          </a:ln>
        </p:spPr>
      </p:pic>
      <p:sp>
        <p:nvSpPr>
          <p:cNvPr id="234" name="文本占位符 1"/>
          <p:cNvSpPr/>
          <p:nvPr/>
        </p:nvSpPr>
        <p:spPr>
          <a:xfrm>
            <a:off x="650520" y="3448800"/>
            <a:ext cx="10329480" cy="1051200"/>
          </a:xfrm>
          <a:prstGeom prst="rect">
            <a:avLst/>
          </a:prstGeom>
          <a:noFill/>
          <a:ln w="12600">
            <a:noFill/>
          </a:ln>
        </p:spPr>
        <p:style>
          <a:lnRef idx="0"/>
          <a:fillRef idx="0"/>
          <a:effectRef idx="0"/>
          <a:fontRef idx="minor"/>
        </p:style>
        <p:txBody>
          <a:bodyPr lIns="0" rIns="0" tIns="0" bIns="0" anchor="t">
            <a:noAutofit/>
          </a:bodyPr>
          <a:p>
            <a:pPr>
              <a:lnSpc>
                <a:spcPct val="100000"/>
              </a:lnSpc>
              <a:spcBef>
                <a:spcPts val="1001"/>
              </a:spcBef>
              <a:buNone/>
            </a:pPr>
            <a:endParaRPr b="0" lang="en-US" sz="1800" spc="-1" strike="noStrike">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Generate data sets in the form of automatically generated feature vectors</a:t>
            </a:r>
            <a:endParaRPr b="0" lang="en-US" sz="1800" spc="-1" strike="noStrike">
              <a:latin typeface="Arial"/>
            </a:endParaRPr>
          </a:p>
          <a:p>
            <a:pPr>
              <a:lnSpc>
                <a:spcPct val="100000"/>
              </a:lnSpc>
              <a:spcBef>
                <a:spcPts val="1001"/>
              </a:spcBef>
              <a:buNone/>
            </a:pPr>
            <a:endParaRPr b="0" lang="en-US" sz="1800" spc="-1" strike="noStrike">
              <a:latin typeface="Arial"/>
            </a:endParaRPr>
          </a:p>
          <a:p>
            <a:pPr>
              <a:lnSpc>
                <a:spcPct val="100000"/>
              </a:lnSpc>
              <a:spcBef>
                <a:spcPts val="1001"/>
              </a:spcBef>
              <a:buNone/>
            </a:pPr>
            <a:endParaRPr b="0" lang="en-US" sz="1800" spc="-1" strike="noStrike">
              <a:latin typeface="Arial"/>
            </a:endParaRPr>
          </a:p>
          <a:p>
            <a:pPr>
              <a:lnSpc>
                <a:spcPct val="100000"/>
              </a:lnSpc>
              <a:spcBef>
                <a:spcPts val="1001"/>
              </a:spcBef>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333360" y="189000"/>
            <a:ext cx="11523600" cy="1078920"/>
          </a:xfrm>
          <a:prstGeom prst="rect">
            <a:avLst/>
          </a:prstGeom>
          <a:noFill/>
          <a:ln w="12600">
            <a:noFill/>
          </a:ln>
        </p:spPr>
        <p:txBody>
          <a:bodyPr lIns="0" rIns="0" tIns="0" bIns="0" anchor="ctr">
            <a:noAutofit/>
          </a:bodyPr>
          <a:p>
            <a:pPr algn="just">
              <a:lnSpc>
                <a:spcPct val="100000"/>
              </a:lnSpc>
              <a:spcBef>
                <a:spcPts val="2401"/>
              </a:spcBef>
              <a:spcAft>
                <a:spcPts val="400"/>
              </a:spcAft>
              <a:buNone/>
              <a:tabLst>
                <a:tab algn="l" pos="0"/>
              </a:tabLst>
            </a:pPr>
            <a:r>
              <a:rPr b="1" lang="en-US" sz="2400" spc="-1" strike="noStrike">
                <a:solidFill>
                  <a:srgbClr val="08ab4f"/>
                </a:solidFill>
                <a:latin typeface="Arial"/>
                <a:ea typeface="Arial"/>
              </a:rPr>
              <a:t>1 Automatically extract features based on pre-training model</a:t>
            </a:r>
            <a:endParaRPr b="0" lang="en-US" sz="2400" spc="-1" strike="noStrike">
              <a:solidFill>
                <a:srgbClr val="000000"/>
              </a:solidFill>
              <a:latin typeface="Arial"/>
            </a:endParaRPr>
          </a:p>
        </p:txBody>
      </p:sp>
      <p:sp>
        <p:nvSpPr>
          <p:cNvPr id="236" name="PlaceHolder 2"/>
          <p:cNvSpPr>
            <a:spLocks noGrp="1"/>
          </p:cNvSpPr>
          <p:nvPr>
            <p:ph/>
          </p:nvPr>
        </p:nvSpPr>
        <p:spPr>
          <a:xfrm>
            <a:off x="360000" y="1268280"/>
            <a:ext cx="11521080" cy="511272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r>
              <a:rPr b="0" lang="en-US" sz="1800" spc="-1" strike="noStrike">
                <a:solidFill>
                  <a:srgbClr val="08ab4f"/>
                </a:solidFill>
                <a:latin typeface="Arial"/>
                <a:ea typeface="Arial"/>
              </a:rPr>
              <a:t>Based on Data Flow Pairs and Control Flow Pairs, the model can automatically extract data relationships in blocks</a:t>
            </a: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8ab4f"/>
                </a:solidFill>
                <a:latin typeface="Arial"/>
                <a:ea typeface="Arial"/>
              </a:rPr>
              <a:t>Def-Use relation and Control Flows. Cite:Li, Xuezixiang, Yu Qu, and Heng Yin. "Palmtree: Learning an assembly language model for instruction embedding."</a:t>
            </a: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8ab4f"/>
                </a:solidFill>
                <a:latin typeface="Arial"/>
                <a:ea typeface="Arial"/>
              </a:rPr>
              <a:t>   </a:t>
            </a: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p:txBody>
      </p:sp>
      <p:pic>
        <p:nvPicPr>
          <p:cNvPr id="237" name="图片 271" descr=""/>
          <p:cNvPicPr/>
          <p:nvPr/>
        </p:nvPicPr>
        <p:blipFill>
          <a:blip r:embed="rId1"/>
          <a:stretch/>
        </p:blipFill>
        <p:spPr>
          <a:xfrm>
            <a:off x="540000" y="2352600"/>
            <a:ext cx="7351920" cy="37670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Num" idx="9"/>
          </p:nvPr>
        </p:nvSpPr>
        <p:spPr>
          <a:xfrm>
            <a:off x="335160" y="6624360"/>
            <a:ext cx="12636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564D37D8-15B4-4523-9932-EC048B51D0CD}" type="slidenum">
              <a:rPr b="1" lang="en-US" sz="1100" spc="-1" strike="noStrike">
                <a:solidFill>
                  <a:srgbClr val="808080"/>
                </a:solidFill>
                <a:latin typeface="Arial"/>
                <a:ea typeface="Arial"/>
              </a:rPr>
              <a:t>1</a:t>
            </a:fld>
            <a:endParaRPr b="0" lang="en-US" sz="1100" spc="-1" strike="noStrike">
              <a:latin typeface="Times New Roman"/>
            </a:endParaRPr>
          </a:p>
        </p:txBody>
      </p:sp>
      <p:sp>
        <p:nvSpPr>
          <p:cNvPr id="179" name="PlaceHolder 2"/>
          <p:cNvSpPr>
            <a:spLocks noGrp="1"/>
          </p:cNvSpPr>
          <p:nvPr>
            <p:ph type="title"/>
          </p:nvPr>
        </p:nvSpPr>
        <p:spPr>
          <a:xfrm>
            <a:off x="328680" y="1484640"/>
            <a:ext cx="11504880" cy="1439280"/>
          </a:xfrm>
          <a:prstGeom prst="rect">
            <a:avLst/>
          </a:prstGeom>
          <a:noFill/>
          <a:ln w="12600">
            <a:noFill/>
          </a:ln>
        </p:spPr>
        <p:txBody>
          <a:bodyPr lIns="0" rIns="0" tIns="0" bIns="0" anchor="ctr">
            <a:normAutofit/>
          </a:bodyPr>
          <a:p>
            <a:pPr>
              <a:lnSpc>
                <a:spcPct val="100000"/>
              </a:lnSpc>
              <a:buNone/>
              <a:tabLst>
                <a:tab algn="l" pos="0"/>
              </a:tabLst>
            </a:pPr>
            <a:r>
              <a:rPr b="1" lang="en-US" sz="2000" spc="-1" strike="noStrike">
                <a:solidFill>
                  <a:srgbClr val="000000"/>
                </a:solidFill>
                <a:latin typeface="Arial"/>
                <a:ea typeface="Arial"/>
              </a:rPr>
              <a:t>Binary file similarity detection model</a:t>
            </a:r>
            <a:endParaRPr b="0" lang="en-US" sz="2000" spc="-1" strike="noStrike">
              <a:solidFill>
                <a:srgbClr val="000000"/>
              </a:solidFill>
              <a:latin typeface="Arial"/>
            </a:endParaRPr>
          </a:p>
        </p:txBody>
      </p:sp>
      <p:pic>
        <p:nvPicPr>
          <p:cNvPr id="180" name="lmu_green.pdf" descr="lmu_green.pdf"/>
          <p:cNvPicPr/>
          <p:nvPr/>
        </p:nvPicPr>
        <p:blipFill>
          <a:blip r:embed="rId1"/>
          <a:stretch/>
        </p:blipFill>
        <p:spPr>
          <a:xfrm>
            <a:off x="10019880" y="314640"/>
            <a:ext cx="1745280" cy="827280"/>
          </a:xfrm>
          <a:prstGeom prst="rect">
            <a:avLst/>
          </a:prstGeom>
          <a:ln w="12700">
            <a:noFill/>
          </a:ln>
        </p:spPr>
      </p:pic>
      <p:sp>
        <p:nvSpPr>
          <p:cNvPr id="181" name="PlaceHolder 3"/>
          <p:cNvSpPr>
            <a:spLocks noGrp="1"/>
          </p:cNvSpPr>
          <p:nvPr>
            <p:ph/>
          </p:nvPr>
        </p:nvSpPr>
        <p:spPr>
          <a:xfrm>
            <a:off x="1664640" y="3532680"/>
            <a:ext cx="7089120" cy="2406960"/>
          </a:xfrm>
          <a:prstGeom prst="rect">
            <a:avLst/>
          </a:prstGeom>
          <a:noFill/>
          <a:ln w="12600">
            <a:noFill/>
          </a:ln>
        </p:spPr>
        <p:txBody>
          <a:bodyPr lIns="0" rIns="0" tIns="0" bIns="0" anchor="t">
            <a:noAutofit/>
          </a:bodyPr>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Dataset (x86/x64)</a:t>
            </a:r>
            <a:endParaRPr b="0" lang="en-US" sz="1800" spc="-1" strike="noStrike">
              <a:solidFill>
                <a:srgbClr val="000000"/>
              </a:solidFill>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Extraction of file binary features</a:t>
            </a:r>
            <a:endParaRPr b="0" lang="en-US" sz="1800" spc="-1" strike="noStrike">
              <a:solidFill>
                <a:srgbClr val="000000"/>
              </a:solidFill>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Data processing</a:t>
            </a:r>
            <a:endParaRPr b="0" lang="en-US" sz="1800" spc="-1" strike="noStrike">
              <a:solidFill>
                <a:srgbClr val="000000"/>
              </a:solidFill>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Demonstration of graph neural network structure</a:t>
            </a:r>
            <a:endParaRPr b="0" lang="en-US" sz="1800" spc="-1" strike="noStrike">
              <a:solidFill>
                <a:srgbClr val="000000"/>
              </a:solidFill>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Loss function and optimization method selection</a:t>
            </a:r>
            <a:endParaRPr b="0" lang="en-US" sz="1800" spc="-1" strike="noStrike">
              <a:solidFill>
                <a:srgbClr val="000000"/>
              </a:solidFill>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Experimental results display</a:t>
            </a:r>
            <a:endParaRPr b="0" lang="en-US" sz="1800" spc="-1" strike="noStrike">
              <a:solidFill>
                <a:srgbClr val="000000"/>
              </a:solidFill>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Possible optimization directions</a:t>
            </a: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333360" y="188640"/>
            <a:ext cx="11523600" cy="107892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2 Automatically generate information embeddings of nodes relative to the graph</a:t>
            </a:r>
            <a:endParaRPr b="0" lang="en-US" sz="2400" spc="-1" strike="noStrike">
              <a:solidFill>
                <a:srgbClr val="000000"/>
              </a:solidFill>
              <a:latin typeface="Arial"/>
            </a:endParaRPr>
          </a:p>
        </p:txBody>
      </p:sp>
      <p:sp>
        <p:nvSpPr>
          <p:cNvPr id="239" name="PlaceHolder 2"/>
          <p:cNvSpPr>
            <a:spLocks noGrp="1"/>
          </p:cNvSpPr>
          <p:nvPr>
            <p:ph/>
          </p:nvPr>
        </p:nvSpPr>
        <p:spPr>
          <a:xfrm>
            <a:off x="336240" y="1268280"/>
            <a:ext cx="11521080" cy="511272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r>
              <a:rPr b="1" lang="en-US" sz="1800" spc="-1" strike="noStrike">
                <a:solidFill>
                  <a:srgbClr val="08ab4f"/>
                </a:solidFill>
                <a:latin typeface="Arial"/>
                <a:ea typeface="Arial"/>
              </a:rPr>
              <a:t>Use the position information of the CFG node </a:t>
            </a:r>
            <a:r>
              <a:rPr b="1" lang="en-US" sz="1800" spc="-1" strike="noStrike">
                <a:solidFill>
                  <a:srgbClr val="08ab4f"/>
                </a:solidFill>
                <a:latin typeface="Arial"/>
                <a:ea typeface="Arial"/>
              </a:rPr>
              <a:t>and the surrounding structural information as </a:t>
            </a:r>
            <a:r>
              <a:rPr b="1" lang="en-US" sz="1800" spc="-1" strike="noStrike">
                <a:solidFill>
                  <a:srgbClr val="08ab4f"/>
                </a:solidFill>
                <a:latin typeface="Arial"/>
                <a:ea typeface="Arial"/>
              </a:rPr>
              <a:t>the embedding vector and connect it with the </a:t>
            </a:r>
            <a:r>
              <a:rPr b="1" lang="en-US" sz="1800" spc="-1" strike="noStrike">
                <a:solidFill>
                  <a:srgbClr val="08ab4f"/>
                </a:solidFill>
                <a:latin typeface="Arial"/>
                <a:ea typeface="Arial"/>
              </a:rPr>
              <a:t>feature vector  </a:t>
            </a:r>
            <a:r>
              <a:rPr b="1" lang="en-US" sz="1800" spc="-1" strike="noStrike">
                <a:solidFill>
                  <a:srgbClr val="333333"/>
                </a:solidFill>
                <a:latin typeface="Arial"/>
                <a:ea typeface="Arial"/>
              </a:rPr>
              <a:t>cite:Liu, Renming, et al. "Graph </a:t>
            </a:r>
            <a:r>
              <a:rPr b="1" lang="en-US" sz="1800" spc="-1" strike="noStrike">
                <a:solidFill>
                  <a:srgbClr val="333333"/>
                </a:solidFill>
                <a:latin typeface="Arial"/>
                <a:ea typeface="Arial"/>
              </a:rPr>
              <a:t>Positional and Structural Encoder." arXiv </a:t>
            </a:r>
            <a:r>
              <a:rPr b="1" lang="en-US" sz="1800" spc="-1" strike="noStrike">
                <a:solidFill>
                  <a:srgbClr val="333333"/>
                </a:solidFill>
                <a:latin typeface="Arial"/>
                <a:ea typeface="Arial"/>
              </a:rPr>
              <a:t>preprint arXiv:2307.07107 (2023).</a:t>
            </a: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p:txBody>
      </p:sp>
      <p:pic>
        <p:nvPicPr>
          <p:cNvPr id="240" name="图片 274" descr=""/>
          <p:cNvPicPr/>
          <p:nvPr/>
        </p:nvPicPr>
        <p:blipFill>
          <a:blip r:embed="rId1"/>
          <a:stretch/>
        </p:blipFill>
        <p:spPr>
          <a:xfrm>
            <a:off x="430560" y="2303280"/>
            <a:ext cx="9109080" cy="45543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sldNum" idx="10"/>
          </p:nvPr>
        </p:nvSpPr>
        <p:spPr>
          <a:xfrm>
            <a:off x="335160" y="6624360"/>
            <a:ext cx="16740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83C970C5-852B-4B7B-B910-B7BDA78D98DB}" type="slidenum">
              <a:rPr b="1" lang="en-US" sz="1100" spc="-1" strike="noStrike">
                <a:solidFill>
                  <a:srgbClr val="808080"/>
                </a:solidFill>
                <a:latin typeface="Arial"/>
                <a:ea typeface="Arial"/>
              </a:rPr>
              <a:t>2</a:t>
            </a:fld>
            <a:endParaRPr b="0" lang="en-US" sz="1100" spc="-1" strike="noStrike">
              <a:latin typeface="Times New Roman"/>
            </a:endParaRPr>
          </a:p>
        </p:txBody>
      </p:sp>
      <p:sp>
        <p:nvSpPr>
          <p:cNvPr id="183" name="PlaceHolder 2"/>
          <p:cNvSpPr>
            <a:spLocks noGrp="1"/>
          </p:cNvSpPr>
          <p:nvPr>
            <p:ph type="title"/>
          </p:nvPr>
        </p:nvSpPr>
        <p:spPr>
          <a:xfrm>
            <a:off x="686520" y="1648800"/>
            <a:ext cx="11504880" cy="1439280"/>
          </a:xfrm>
          <a:prstGeom prst="rect">
            <a:avLst/>
          </a:prstGeom>
          <a:noFill/>
          <a:ln w="12600">
            <a:noFill/>
          </a:ln>
        </p:spPr>
        <p:txBody>
          <a:bodyPr lIns="0" rIns="0" tIns="0" bIns="0" anchor="ctr">
            <a:normAutofit/>
          </a:bodyPr>
          <a:p>
            <a:pPr>
              <a:lnSpc>
                <a:spcPct val="100000"/>
              </a:lnSpc>
              <a:buNone/>
              <a:tabLst>
                <a:tab algn="l" pos="0"/>
              </a:tabLst>
            </a:pPr>
            <a:r>
              <a:rPr b="1" lang="en-US" sz="4200" spc="-1" strike="noStrike">
                <a:solidFill>
                  <a:srgbClr val="000000"/>
                </a:solidFill>
                <a:latin typeface="Arial"/>
                <a:ea typeface="Arial"/>
              </a:rPr>
              <a:t>01 </a:t>
            </a:r>
            <a:r>
              <a:rPr b="1" lang="en-US" sz="4200" spc="-1" strike="noStrike">
                <a:solidFill>
                  <a:srgbClr val="08ab4f"/>
                </a:solidFill>
                <a:latin typeface="Arial"/>
                <a:ea typeface="Arial"/>
              </a:rPr>
              <a:t>Dataset</a:t>
            </a:r>
            <a:r>
              <a:rPr b="1" lang="en-US" sz="3600" spc="-1" strike="noStrike">
                <a:solidFill>
                  <a:srgbClr val="000000"/>
                </a:solidFill>
                <a:latin typeface="Arial"/>
                <a:ea typeface="Arial"/>
              </a:rPr>
              <a:t> </a:t>
            </a:r>
            <a:br>
              <a:rPr sz="3600"/>
            </a:br>
            <a:endParaRPr b="0" lang="en-US" sz="3600" spc="-1" strike="noStrike">
              <a:solidFill>
                <a:srgbClr val="000000"/>
              </a:solidFill>
              <a:latin typeface="Arial"/>
            </a:endParaRPr>
          </a:p>
        </p:txBody>
      </p:sp>
      <p:pic>
        <p:nvPicPr>
          <p:cNvPr id="184" name="lmu_green.pdf" descr="lmu_green.pdf"/>
          <p:cNvPicPr/>
          <p:nvPr/>
        </p:nvPicPr>
        <p:blipFill>
          <a:blip r:embed="rId1"/>
          <a:stretch/>
        </p:blipFill>
        <p:spPr>
          <a:xfrm>
            <a:off x="10019880" y="314640"/>
            <a:ext cx="1745280" cy="827280"/>
          </a:xfrm>
          <a:prstGeom prst="rect">
            <a:avLst/>
          </a:prstGeom>
          <a:ln w="1270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333360" y="188640"/>
            <a:ext cx="11523600" cy="107892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Part of Compiled Dataset BinKit2.0</a:t>
            </a:r>
            <a:endParaRPr b="0" lang="en-US" sz="2400" spc="-1" strike="noStrike">
              <a:solidFill>
                <a:srgbClr val="000000"/>
              </a:solidFill>
              <a:latin typeface="Arial"/>
            </a:endParaRPr>
          </a:p>
        </p:txBody>
      </p:sp>
      <p:sp>
        <p:nvSpPr>
          <p:cNvPr id="186" name="PlaceHolder 2"/>
          <p:cNvSpPr>
            <a:spLocks noGrp="1"/>
          </p:cNvSpPr>
          <p:nvPr>
            <p:ph/>
          </p:nvPr>
        </p:nvSpPr>
        <p:spPr>
          <a:xfrm>
            <a:off x="336240" y="1268280"/>
            <a:ext cx="11521080" cy="5112720"/>
          </a:xfrm>
          <a:prstGeom prst="rect">
            <a:avLst/>
          </a:prstGeom>
          <a:noFill/>
          <a:ln w="12600">
            <a:noFill/>
          </a:ln>
        </p:spPr>
        <p:txBody>
          <a:bodyPr lIns="0" rIns="0" tIns="0" bIns="0" anchor="t">
            <a:normAutofit/>
          </a:bodyPr>
          <a:p>
            <a:pPr>
              <a:lnSpc>
                <a:spcPct val="100000"/>
              </a:lnSpc>
              <a:spcBef>
                <a:spcPts val="1001"/>
              </a:spcBef>
              <a:buNone/>
              <a:tabLst>
                <a:tab algn="l" pos="0"/>
              </a:tabLst>
            </a:pPr>
            <a:endParaRPr b="0" lang="en-US" sz="1800" spc="-1" strike="noStrike">
              <a:solidFill>
                <a:srgbClr val="000000"/>
              </a:solidFill>
              <a:latin typeface="Arial"/>
            </a:endParaRPr>
          </a:p>
          <a:p>
            <a:pPr marL="360000" indent="-360000">
              <a:lnSpc>
                <a:spcPct val="100000"/>
              </a:lnSpc>
              <a:spcBef>
                <a:spcPts val="1001"/>
              </a:spcBef>
              <a:buClr>
                <a:srgbClr val="00883a"/>
              </a:buClr>
              <a:buFont typeface="StarSymbol"/>
              <a:buChar char="■"/>
              <a:tabLst>
                <a:tab algn="l" pos="0"/>
              </a:tabLst>
            </a:pPr>
            <a:r>
              <a:rPr b="0" lang="en-US" sz="1800" spc="-1" strike="noStrike">
                <a:solidFill>
                  <a:srgbClr val="08ab4f"/>
                </a:solidFill>
                <a:latin typeface="Arial"/>
                <a:ea typeface="DejaVu Sans"/>
              </a:rPr>
              <a:t>A2ps, binutils</a:t>
            </a:r>
            <a:endParaRPr b="0" lang="en-US" sz="1800" spc="-1" strike="noStrike">
              <a:solidFill>
                <a:srgbClr val="000000"/>
              </a:solidFill>
              <a:latin typeface="Arial"/>
            </a:endParaRPr>
          </a:p>
          <a:p>
            <a:pPr>
              <a:lnSpc>
                <a:spcPct val="100000"/>
              </a:lnSpc>
              <a:spcBef>
                <a:spcPts val="1001"/>
              </a:spcBef>
              <a:buNone/>
              <a:tabLst>
                <a:tab algn="l" pos="0"/>
              </a:tabLst>
            </a:pPr>
            <a:endParaRPr b="0" lang="en-US" sz="1800" spc="-1" strike="noStrike">
              <a:solidFill>
                <a:srgbClr val="000000"/>
              </a:solidFill>
              <a:latin typeface="Arial"/>
            </a:endParaRPr>
          </a:p>
          <a:p>
            <a:pPr>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Clr>
                <a:srgbClr val="00883a"/>
              </a:buClr>
              <a:buFont typeface="Arial"/>
              <a:buChar char="•"/>
              <a:tabLst>
                <a:tab algn="l" pos="0"/>
              </a:tabLst>
            </a:pPr>
            <a:r>
              <a:rPr b="0" lang="en-US" sz="1400" spc="-1" strike="noStrike">
                <a:solidFill>
                  <a:srgbClr val="000000"/>
                </a:solidFill>
                <a:latin typeface="Arial"/>
                <a:ea typeface="DejaVu Sans"/>
              </a:rPr>
              <a:t>We use the binary files from these two folders to build CFGs, the binary files in these two folders are compiled by different platforms, compilers, and optimisation levels.</a:t>
            </a:r>
            <a:endParaRPr b="0" lang="en-US" sz="1400" spc="-1" strike="noStrike">
              <a:solidFill>
                <a:srgbClr val="000000"/>
              </a:solidFill>
              <a:latin typeface="Arial"/>
            </a:endParaRPr>
          </a:p>
          <a:p>
            <a:pPr>
              <a:lnSpc>
                <a:spcPct val="100000"/>
              </a:lnSpc>
              <a:spcBef>
                <a:spcPts val="1001"/>
              </a:spcBef>
              <a:buNone/>
              <a:tabLst>
                <a:tab algn="l" pos="0"/>
              </a:tabLst>
            </a:pPr>
            <a:endParaRPr b="0" lang="en-US" sz="1400" spc="-1" strike="noStrike">
              <a:solidFill>
                <a:srgbClr val="000000"/>
              </a:solidFill>
              <a:latin typeface="Arial"/>
            </a:endParaRPr>
          </a:p>
          <a:p>
            <a:pPr marL="228600" indent="-228600">
              <a:lnSpc>
                <a:spcPct val="100000"/>
              </a:lnSpc>
              <a:spcBef>
                <a:spcPts val="1001"/>
              </a:spcBef>
              <a:buClr>
                <a:srgbClr val="00883a"/>
              </a:buClr>
              <a:buFont typeface="Arial"/>
              <a:buChar char="•"/>
              <a:tabLst>
                <a:tab algn="l" pos="0"/>
              </a:tabLst>
            </a:pPr>
            <a:r>
              <a:rPr b="0" lang="en-US" sz="1400" spc="-1" strike="noStrike">
                <a:solidFill>
                  <a:srgbClr val="000000"/>
                </a:solidFill>
                <a:latin typeface="Arial"/>
                <a:ea typeface="DejaVu Sans"/>
              </a:rPr>
              <a:t>Platforms : x86_32, x86_64</a:t>
            </a:r>
            <a:endParaRPr b="0" lang="en-US" sz="1400" spc="-1" strike="noStrike">
              <a:solidFill>
                <a:srgbClr val="000000"/>
              </a:solidFill>
              <a:latin typeface="Arial"/>
            </a:endParaRPr>
          </a:p>
          <a:p>
            <a:pPr marL="228600" indent="-228600">
              <a:lnSpc>
                <a:spcPct val="100000"/>
              </a:lnSpc>
              <a:spcBef>
                <a:spcPts val="1001"/>
              </a:spcBef>
              <a:buClr>
                <a:srgbClr val="00883a"/>
              </a:buClr>
              <a:buFont typeface="Arial"/>
              <a:buChar char="•"/>
              <a:tabLst>
                <a:tab algn="l" pos="0"/>
              </a:tabLst>
            </a:pPr>
            <a:r>
              <a:rPr b="0" lang="en-US" sz="1400" spc="-1" strike="noStrike">
                <a:solidFill>
                  <a:srgbClr val="000000"/>
                </a:solidFill>
                <a:latin typeface="Arial"/>
                <a:ea typeface="DejaVu Sans"/>
              </a:rPr>
              <a:t>Compilers : clang-4.0, clang-5.0, clang-6.0, clang-7.0, gcc-4.9.4, gcc-5.5.0, gcc-6.4.0, gcc-7.3.0, gcc-8.2.0</a:t>
            </a:r>
            <a:endParaRPr b="0" lang="en-US" sz="1400" spc="-1" strike="noStrike">
              <a:solidFill>
                <a:srgbClr val="000000"/>
              </a:solidFill>
              <a:latin typeface="Arial"/>
            </a:endParaRPr>
          </a:p>
          <a:p>
            <a:pPr marL="228600" indent="-228600">
              <a:lnSpc>
                <a:spcPct val="100000"/>
              </a:lnSpc>
              <a:spcBef>
                <a:spcPts val="1001"/>
              </a:spcBef>
              <a:buClr>
                <a:srgbClr val="00883a"/>
              </a:buClr>
              <a:buFont typeface="Arial"/>
              <a:buChar char="•"/>
              <a:tabLst>
                <a:tab algn="l" pos="0"/>
              </a:tabLst>
            </a:pPr>
            <a:r>
              <a:rPr b="0" lang="en-US" sz="1400" spc="-1" strike="noStrike">
                <a:solidFill>
                  <a:srgbClr val="000000"/>
                </a:solidFill>
                <a:latin typeface="Arial"/>
                <a:ea typeface="DejaVu Sans"/>
              </a:rPr>
              <a:t>Optimisation level : O0, O1, O2, O3</a:t>
            </a:r>
            <a:endParaRPr b="0" lang="en-US" sz="1400" spc="-1" strike="noStrike">
              <a:solidFill>
                <a:srgbClr val="000000"/>
              </a:solidFill>
              <a:latin typeface="Arial"/>
            </a:endParaRPr>
          </a:p>
          <a:p>
            <a:pPr>
              <a:lnSpc>
                <a:spcPct val="100000"/>
              </a:lnSpc>
              <a:spcBef>
                <a:spcPts val="1001"/>
              </a:spcBef>
              <a:buNone/>
              <a:tabLst>
                <a:tab algn="l" pos="0"/>
              </a:tabLst>
            </a:pPr>
            <a:endParaRPr b="0" lang="en-US" sz="1400" spc="-1" strike="noStrike">
              <a:solidFill>
                <a:srgbClr val="000000"/>
              </a:solidFill>
              <a:latin typeface="Arial"/>
            </a:endParaRPr>
          </a:p>
          <a:p>
            <a:pPr>
              <a:lnSpc>
                <a:spcPct val="100000"/>
              </a:lnSpc>
              <a:spcBef>
                <a:spcPts val="1001"/>
              </a:spcBef>
              <a:buNone/>
              <a:tabLst>
                <a:tab algn="l" pos="0"/>
              </a:tabLst>
            </a:pPr>
            <a:endParaRPr b="0" lang="en-US" sz="1800" spc="-1" strike="noStrike">
              <a:solidFill>
                <a:srgbClr val="000000"/>
              </a:solidFill>
              <a:latin typeface="Arial"/>
            </a:endParaRPr>
          </a:p>
          <a:p>
            <a:pPr>
              <a:lnSpc>
                <a:spcPct val="100000"/>
              </a:lnSpc>
              <a:spcBef>
                <a:spcPts val="1001"/>
              </a:spcBef>
              <a:buNone/>
              <a:tabLst>
                <a:tab algn="l" pos="0"/>
              </a:tabLst>
            </a:pPr>
            <a:endParaRPr b="0" lang="en-US" sz="1800" spc="-1" strike="noStrike">
              <a:solidFill>
                <a:srgbClr val="000000"/>
              </a:solidFill>
              <a:latin typeface="Arial"/>
            </a:endParaRPr>
          </a:p>
          <a:p>
            <a:pPr>
              <a:lnSpc>
                <a:spcPct val="100000"/>
              </a:lnSpc>
              <a:spcBef>
                <a:spcPts val="1001"/>
              </a:spcBef>
              <a:buNone/>
              <a:tabLst>
                <a:tab algn="l" pos="0"/>
              </a:tabLst>
            </a:pPr>
            <a:endParaRPr b="0" lang="en-US" sz="1800" spc="-1" strike="noStrike">
              <a:solidFill>
                <a:srgbClr val="000000"/>
              </a:solidFill>
              <a:latin typeface="Arial"/>
            </a:endParaRPr>
          </a:p>
          <a:p>
            <a:pPr>
              <a:lnSpc>
                <a:spcPct val="100000"/>
              </a:lnSpc>
              <a:spcBef>
                <a:spcPts val="1001"/>
              </a:spcBef>
              <a:buNone/>
              <a:tabLst>
                <a:tab algn="l" pos="0"/>
              </a:tabLst>
            </a:pPr>
            <a:endParaRPr b="0" lang="en-US" sz="1800" spc="-1" strike="noStrike">
              <a:solidFill>
                <a:srgbClr val="000000"/>
              </a:solidFill>
              <a:latin typeface="Arial"/>
            </a:endParaRPr>
          </a:p>
          <a:p>
            <a:pPr>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sldNum" idx="11"/>
          </p:nvPr>
        </p:nvSpPr>
        <p:spPr>
          <a:xfrm>
            <a:off x="335160" y="6624360"/>
            <a:ext cx="16740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2D84B730-7CB7-4D42-8AC6-BE762FFCCE66}" type="slidenum">
              <a:rPr b="1" lang="en-US" sz="1100" spc="-1" strike="noStrike">
                <a:solidFill>
                  <a:srgbClr val="808080"/>
                </a:solidFill>
                <a:latin typeface="Arial"/>
                <a:ea typeface="Arial"/>
              </a:rPr>
              <a:t>4</a:t>
            </a:fld>
            <a:endParaRPr b="0" lang="en-US" sz="1100" spc="-1" strike="noStrike">
              <a:latin typeface="Times New Roman"/>
            </a:endParaRPr>
          </a:p>
        </p:txBody>
      </p:sp>
      <p:sp>
        <p:nvSpPr>
          <p:cNvPr id="188" name="PlaceHolder 2"/>
          <p:cNvSpPr>
            <a:spLocks noGrp="1"/>
          </p:cNvSpPr>
          <p:nvPr>
            <p:ph type="title"/>
          </p:nvPr>
        </p:nvSpPr>
        <p:spPr>
          <a:xfrm>
            <a:off x="686520" y="1648800"/>
            <a:ext cx="11504880" cy="1439280"/>
          </a:xfrm>
          <a:prstGeom prst="rect">
            <a:avLst/>
          </a:prstGeom>
          <a:noFill/>
          <a:ln w="12600">
            <a:noFill/>
          </a:ln>
        </p:spPr>
        <p:txBody>
          <a:bodyPr lIns="0" rIns="0" tIns="0" bIns="0" anchor="ctr">
            <a:normAutofit/>
          </a:bodyPr>
          <a:p>
            <a:pPr>
              <a:lnSpc>
                <a:spcPct val="100000"/>
              </a:lnSpc>
              <a:buNone/>
              <a:tabLst>
                <a:tab algn="l" pos="0"/>
              </a:tabLst>
            </a:pPr>
            <a:r>
              <a:rPr b="1" lang="en-US" sz="4200" spc="-1" strike="noStrike">
                <a:solidFill>
                  <a:srgbClr val="000000"/>
                </a:solidFill>
                <a:latin typeface="Arial"/>
                <a:ea typeface="Arial"/>
              </a:rPr>
              <a:t>02 </a:t>
            </a:r>
            <a:r>
              <a:rPr b="1" lang="en-US" sz="4200" spc="-1" strike="noStrike">
                <a:solidFill>
                  <a:srgbClr val="08ab4f"/>
                </a:solidFill>
                <a:latin typeface="Arial"/>
                <a:ea typeface="Arial"/>
              </a:rPr>
              <a:t>Extraction of file binary features</a:t>
            </a:r>
            <a:r>
              <a:rPr b="1" lang="en-US" sz="3600" spc="-1" strike="noStrike">
                <a:solidFill>
                  <a:srgbClr val="000000"/>
                </a:solidFill>
                <a:latin typeface="Arial"/>
                <a:ea typeface="Arial"/>
              </a:rPr>
              <a:t> </a:t>
            </a:r>
            <a:br>
              <a:rPr sz="3600"/>
            </a:br>
            <a:endParaRPr b="0" lang="en-US" sz="3600" spc="-1" strike="noStrike">
              <a:solidFill>
                <a:srgbClr val="000000"/>
              </a:solidFill>
              <a:latin typeface="Arial"/>
            </a:endParaRPr>
          </a:p>
        </p:txBody>
      </p:sp>
      <p:pic>
        <p:nvPicPr>
          <p:cNvPr id="189" name="lmu_green.pdf 2" descr="lmu_green.pdf"/>
          <p:cNvPicPr/>
          <p:nvPr/>
        </p:nvPicPr>
        <p:blipFill>
          <a:blip r:embed="rId1"/>
          <a:stretch/>
        </p:blipFill>
        <p:spPr>
          <a:xfrm>
            <a:off x="10019880" y="314640"/>
            <a:ext cx="1745280" cy="827280"/>
          </a:xfrm>
          <a:prstGeom prst="rect">
            <a:avLst/>
          </a:prstGeom>
          <a:ln w="1270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333360" y="188640"/>
            <a:ext cx="11523600" cy="107892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Extraction of file binary features</a:t>
            </a:r>
            <a:endParaRPr b="0" lang="en-US" sz="2400" spc="-1" strike="noStrike">
              <a:solidFill>
                <a:srgbClr val="000000"/>
              </a:solidFill>
              <a:latin typeface="Arial"/>
            </a:endParaRPr>
          </a:p>
        </p:txBody>
      </p:sp>
      <p:sp>
        <p:nvSpPr>
          <p:cNvPr id="191" name="PlaceHolder 2"/>
          <p:cNvSpPr>
            <a:spLocks noGrp="1"/>
          </p:cNvSpPr>
          <p:nvPr>
            <p:ph/>
          </p:nvPr>
        </p:nvSpPr>
        <p:spPr>
          <a:xfrm>
            <a:off x="336240" y="1268280"/>
            <a:ext cx="11521080" cy="5112720"/>
          </a:xfrm>
          <a:prstGeom prst="rect">
            <a:avLst/>
          </a:prstGeom>
          <a:noFill/>
          <a:ln w="12600">
            <a:noFill/>
          </a:ln>
        </p:spPr>
        <p:txBody>
          <a:bodyPr lIns="0" rIns="0" tIns="0" bIns="0" anchor="t">
            <a:normAutofit fontScale="88000"/>
          </a:bodyPr>
          <a:p>
            <a:pPr marL="228600" indent="-228600">
              <a:lnSpc>
                <a:spcPct val="100000"/>
              </a:lnSpc>
              <a:spcBef>
                <a:spcPts val="1001"/>
              </a:spcBef>
              <a:buNone/>
              <a:tabLst>
                <a:tab algn="l" pos="0"/>
              </a:tabLst>
            </a:pPr>
            <a:r>
              <a:rPr b="0" lang="en-US" sz="1800" spc="-1" strike="noStrike">
                <a:solidFill>
                  <a:srgbClr val="08ab4f"/>
                </a:solidFill>
                <a:latin typeface="Arial"/>
                <a:ea typeface="Arial"/>
              </a:rPr>
              <a:t>Feature extraction of function is based on the Angr package</a:t>
            </a: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Based on:  project.analyses.CFGFast()  cfg.kb.functions</a:t>
            </a: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Analyze on a node basis</a:t>
            </a: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Then extra Structural  information like:No. of offspring, Betweenness(graph level)</a:t>
            </a: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Extra Node internal features like: Numeric Constants, No. of Transfer Instructions(code level)</a:t>
            </a: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8ab4f"/>
                </a:solidFill>
                <a:latin typeface="Arial"/>
                <a:ea typeface="Arial"/>
              </a:rPr>
              <a:t>Extract CFG in function units from binary file</a:t>
            </a: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A binary file contains multiple functions. At this time, consider functions have enough blocks(&gt;=3)</a:t>
            </a: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And does not consider functions that are system calls</a:t>
            </a:r>
            <a:endParaRPr b="0" lang="en-US" sz="1800" spc="-1" strike="noStrike">
              <a:solidFill>
                <a:srgbClr val="000000"/>
              </a:solidFill>
              <a:latin typeface="Arial"/>
            </a:endParaRPr>
          </a:p>
          <a:p>
            <a:pPr marL="228600" indent="-228600">
              <a:lnSpc>
                <a:spcPct val="100000"/>
              </a:lnSpc>
              <a:spcBef>
                <a:spcPts val="1001"/>
              </a:spcBef>
              <a:buNone/>
              <a:tabLst>
                <a:tab algn="l" pos="0"/>
              </a:tabLst>
            </a:pP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8ab4f"/>
                </a:solidFill>
                <a:latin typeface="Arial"/>
                <a:ea typeface="Arial"/>
              </a:rPr>
              <a:t>Output result processing</a:t>
            </a:r>
            <a:endParaRPr b="0" lang="en-US" sz="1800" spc="-1" strike="noStrike">
              <a:solidFill>
                <a:srgbClr val="000000"/>
              </a:solidFill>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DejaVu Sans"/>
              </a:rPr>
              <a:t>Store the extracted function CFG and file name + function name as the result for subsequent generation of training and test sets.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Num" idx="12"/>
          </p:nvPr>
        </p:nvSpPr>
        <p:spPr>
          <a:xfrm>
            <a:off x="335160" y="6624360"/>
            <a:ext cx="16740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4A0BBFF3-A6DF-47F1-9A19-C163880C4AF6}" type="slidenum">
              <a:rPr b="1" lang="en-US" sz="1100" spc="-1" strike="noStrike">
                <a:solidFill>
                  <a:srgbClr val="808080"/>
                </a:solidFill>
                <a:latin typeface="Arial"/>
                <a:ea typeface="Arial"/>
              </a:rPr>
              <a:t>6</a:t>
            </a:fld>
            <a:endParaRPr b="0" lang="en-US" sz="1100" spc="-1" strike="noStrike">
              <a:latin typeface="Times New Roman"/>
            </a:endParaRPr>
          </a:p>
        </p:txBody>
      </p:sp>
      <p:sp>
        <p:nvSpPr>
          <p:cNvPr id="193" name="PlaceHolder 2"/>
          <p:cNvSpPr>
            <a:spLocks noGrp="1"/>
          </p:cNvSpPr>
          <p:nvPr>
            <p:ph type="title"/>
          </p:nvPr>
        </p:nvSpPr>
        <p:spPr>
          <a:xfrm>
            <a:off x="686520" y="1648800"/>
            <a:ext cx="11504880" cy="1439280"/>
          </a:xfrm>
          <a:prstGeom prst="rect">
            <a:avLst/>
          </a:prstGeom>
          <a:noFill/>
          <a:ln w="12600">
            <a:noFill/>
          </a:ln>
        </p:spPr>
        <p:txBody>
          <a:bodyPr lIns="0" rIns="0" tIns="0" bIns="0" anchor="ctr">
            <a:normAutofit/>
          </a:bodyPr>
          <a:p>
            <a:pPr>
              <a:lnSpc>
                <a:spcPct val="100000"/>
              </a:lnSpc>
              <a:buNone/>
              <a:tabLst>
                <a:tab algn="l" pos="0"/>
              </a:tabLst>
            </a:pPr>
            <a:r>
              <a:rPr b="1" lang="en-US" sz="4200" spc="-1" strike="noStrike">
                <a:solidFill>
                  <a:srgbClr val="000000"/>
                </a:solidFill>
                <a:latin typeface="Arial"/>
                <a:ea typeface="Arial"/>
              </a:rPr>
              <a:t>03 </a:t>
            </a:r>
            <a:r>
              <a:rPr b="1" lang="en-US" sz="4200" spc="-1" strike="noStrike">
                <a:solidFill>
                  <a:srgbClr val="08ab4f"/>
                </a:solidFill>
                <a:latin typeface="Arial"/>
                <a:ea typeface="Arial"/>
              </a:rPr>
              <a:t>Data processing</a:t>
            </a:r>
            <a:br>
              <a:rPr sz="4200"/>
            </a:br>
            <a:endParaRPr b="0" lang="en-US" sz="4200" spc="-1" strike="noStrike">
              <a:solidFill>
                <a:srgbClr val="000000"/>
              </a:solidFill>
              <a:latin typeface="Arial"/>
            </a:endParaRPr>
          </a:p>
        </p:txBody>
      </p:sp>
      <p:pic>
        <p:nvPicPr>
          <p:cNvPr id="194" name="lmu_green.pdf 4" descr="lmu_green.pdf"/>
          <p:cNvPicPr/>
          <p:nvPr/>
        </p:nvPicPr>
        <p:blipFill>
          <a:blip r:embed="rId1"/>
          <a:stretch/>
        </p:blipFill>
        <p:spPr>
          <a:xfrm>
            <a:off x="10019880" y="314640"/>
            <a:ext cx="1745280" cy="827280"/>
          </a:xfrm>
          <a:prstGeom prst="rect">
            <a:avLst/>
          </a:prstGeom>
          <a:ln w="1270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333360" y="188640"/>
            <a:ext cx="11523600" cy="1078920"/>
          </a:xfrm>
          <a:prstGeom prst="rect">
            <a:avLst/>
          </a:prstGeom>
          <a:noFill/>
          <a:ln w="0">
            <a:noFill/>
          </a:ln>
        </p:spPr>
        <p:txBody>
          <a:bodyPr lIns="0" rIns="0" tIns="0" bIns="0" anchor="ctr">
            <a:noAutofit/>
          </a:bodyPr>
          <a:p>
            <a:pPr>
              <a:lnSpc>
                <a:spcPct val="90000"/>
              </a:lnSpc>
              <a:buNone/>
            </a:pPr>
            <a:r>
              <a:rPr b="0" lang="en-US" sz="4400" spc="-1" strike="noStrike">
                <a:solidFill>
                  <a:srgbClr val="08ab4f"/>
                </a:solidFill>
                <a:latin typeface="Arial"/>
                <a:ea typeface="DejaVu Sans"/>
              </a:rPr>
              <a:t>data processing</a:t>
            </a:r>
            <a:endParaRPr b="0" lang="en-US" sz="4400" spc="-1" strike="noStrike">
              <a:solidFill>
                <a:srgbClr val="000000"/>
              </a:solidFill>
              <a:latin typeface="Arial"/>
            </a:endParaRPr>
          </a:p>
        </p:txBody>
      </p:sp>
      <p:sp>
        <p:nvSpPr>
          <p:cNvPr id="196" name="PlaceHolder 2"/>
          <p:cNvSpPr>
            <a:spLocks noGrp="1"/>
          </p:cNvSpPr>
          <p:nvPr>
            <p:ph/>
          </p:nvPr>
        </p:nvSpPr>
        <p:spPr>
          <a:xfrm>
            <a:off x="336240" y="1268280"/>
            <a:ext cx="11521080" cy="5112720"/>
          </a:xfrm>
          <a:prstGeom prst="rect">
            <a:avLst/>
          </a:prstGeom>
          <a:noFill/>
          <a:ln w="0">
            <a:noFill/>
          </a:ln>
        </p:spPr>
        <p:txBody>
          <a:bodyPr lIns="0" rIns="0" tIns="0" bIns="0" anchor="t">
            <a:normAutofit/>
          </a:bodyPr>
          <a:p>
            <a:pPr marL="228600" indent="-228600">
              <a:lnSpc>
                <a:spcPct val="90000"/>
              </a:lnSpc>
              <a:spcBef>
                <a:spcPts val="1001"/>
              </a:spcBef>
              <a:buClr>
                <a:srgbClr val="08ab4f"/>
              </a:buClr>
              <a:buFont typeface="Arial"/>
              <a:buChar char="•"/>
            </a:pPr>
            <a:r>
              <a:rPr b="0" lang="en-US" sz="2000" spc="-1" strike="noStrike">
                <a:solidFill>
                  <a:srgbClr val="08ab4f"/>
                </a:solidFill>
                <a:latin typeface="Arial"/>
                <a:ea typeface="DejaVu Sans"/>
              </a:rPr>
              <a:t>Converting CFGs into matrices</a:t>
            </a:r>
            <a:endParaRPr b="0" lang="en-US" sz="2000" spc="-1" strike="noStrike">
              <a:solidFill>
                <a:srgbClr val="000000"/>
              </a:solidFill>
              <a:latin typeface="Arial"/>
            </a:endParaRPr>
          </a:p>
          <a:p>
            <a:pPr>
              <a:lnSpc>
                <a:spcPct val="90000"/>
              </a:lnSpc>
              <a:spcBef>
                <a:spcPts val="1001"/>
              </a:spcBef>
              <a:buNone/>
              <a:tabLst>
                <a:tab algn="l" pos="0"/>
              </a:tabLst>
            </a:pPr>
            <a:r>
              <a:rPr b="0" lang="en-US" sz="2000" spc="-1" strike="noStrike">
                <a:solidFill>
                  <a:srgbClr val="000000"/>
                </a:solidFill>
                <a:latin typeface="Arial"/>
                <a:ea typeface="DejaVu Sans"/>
              </a:rPr>
              <a:t>We first transform the generated CFG into a matrix for subsequent operations. Here, each CFG is transformed into two matrices, one is the graph adjacency matrix and the other is the node attribute matrix</a:t>
            </a:r>
            <a:endParaRPr b="0" lang="en-US" sz="2000" spc="-1" strike="noStrike">
              <a:solidFill>
                <a:srgbClr val="000000"/>
              </a:solidFill>
              <a:latin typeface="Arial"/>
            </a:endParaRPr>
          </a:p>
          <a:p>
            <a:pPr>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Clr>
                <a:srgbClr val="08ab4f"/>
              </a:buClr>
              <a:buFont typeface="Arial"/>
              <a:buChar char="•"/>
              <a:tabLst>
                <a:tab algn="l" pos="0"/>
              </a:tabLst>
            </a:pPr>
            <a:r>
              <a:rPr b="0" lang="en-US" sz="2000" spc="-1" strike="noStrike">
                <a:solidFill>
                  <a:srgbClr val="08ab4f"/>
                </a:solidFill>
                <a:latin typeface="Arial"/>
                <a:ea typeface="DejaVu Sans"/>
              </a:rPr>
              <a:t>Generate positive item and negative item</a:t>
            </a:r>
            <a:endParaRPr b="0" lang="en-US" sz="2000" spc="-1" strike="noStrike">
              <a:solidFill>
                <a:srgbClr val="000000"/>
              </a:solidFill>
              <a:latin typeface="Arial"/>
            </a:endParaRPr>
          </a:p>
          <a:p>
            <a:pPr>
              <a:lnSpc>
                <a:spcPct val="90000"/>
              </a:lnSpc>
              <a:spcBef>
                <a:spcPts val="1001"/>
              </a:spcBef>
              <a:buNone/>
              <a:tabLst>
                <a:tab algn="l" pos="0"/>
              </a:tabLst>
            </a:pPr>
            <a:r>
              <a:rPr b="0" lang="en-US" sz="2000" spc="-1" strike="noStrike">
                <a:solidFill>
                  <a:srgbClr val="000000"/>
                </a:solidFill>
                <a:latin typeface="Arial"/>
                <a:ea typeface="DejaVu Sans"/>
              </a:rPr>
              <a:t>The form of a postive item is (adjacencyMatrix1, nodeAttributeMatrix1, adjacencyMatrix2, nodeAttributeMatrix2, 1 ). The four matrices come from two different CFGs.</a:t>
            </a:r>
            <a:endParaRPr b="0" lang="en-US" sz="2000" spc="-1" strike="noStrike">
              <a:solidFill>
                <a:srgbClr val="000000"/>
              </a:solidFill>
              <a:latin typeface="Arial"/>
            </a:endParaRPr>
          </a:p>
          <a:p>
            <a:pPr>
              <a:lnSpc>
                <a:spcPct val="90000"/>
              </a:lnSpc>
              <a:spcBef>
                <a:spcPts val="1001"/>
              </a:spcBef>
              <a:buNone/>
              <a:tabLst>
                <a:tab algn="l" pos="0"/>
              </a:tabLst>
            </a:pPr>
            <a:r>
              <a:rPr b="0" lang="en-US" sz="2000" spc="-1" strike="noStrike">
                <a:solidFill>
                  <a:srgbClr val="000000"/>
                </a:solidFill>
                <a:latin typeface="Arial"/>
                <a:ea typeface="DejaVu Sans"/>
              </a:rPr>
              <a:t>If the two CFGs are generated from the same binary on the same platform using the same compiler with different optimisation levels, then label = 1 is the positive item. Conversely, label = -1 is the negative item.</a:t>
            </a:r>
            <a:endParaRPr b="0" lang="en-US" sz="2000" spc="-1" strike="noStrike">
              <a:solidFill>
                <a:srgbClr val="000000"/>
              </a:solidFill>
              <a:latin typeface="Arial"/>
            </a:endParaRPr>
          </a:p>
          <a:p>
            <a:pPr marL="228600" indent="-228600">
              <a:lnSpc>
                <a:spcPct val="90000"/>
              </a:lnSpc>
              <a:spcBef>
                <a:spcPts val="1001"/>
              </a:spcBef>
              <a:buClr>
                <a:srgbClr val="08ab4f"/>
              </a:buClr>
              <a:buFont typeface="Arial"/>
              <a:buChar char="•"/>
              <a:tabLst>
                <a:tab algn="l" pos="0"/>
              </a:tabLst>
            </a:pPr>
            <a:r>
              <a:rPr b="0" lang="en-US" sz="2000" spc="-1" strike="noStrike">
                <a:solidFill>
                  <a:srgbClr val="08ab4f"/>
                </a:solidFill>
                <a:latin typeface="Arial"/>
                <a:ea typeface="DejaVu Sans"/>
              </a:rPr>
              <a:t>Building the dataset</a:t>
            </a:r>
            <a:endParaRPr b="0" lang="en-US" sz="2000" spc="-1" strike="noStrike">
              <a:solidFill>
                <a:srgbClr val="000000"/>
              </a:solidFill>
              <a:latin typeface="Arial"/>
            </a:endParaRPr>
          </a:p>
          <a:p>
            <a:pPr>
              <a:lnSpc>
                <a:spcPct val="90000"/>
              </a:lnSpc>
              <a:spcBef>
                <a:spcPts val="1001"/>
              </a:spcBef>
              <a:buNone/>
              <a:tabLst>
                <a:tab algn="l" pos="0"/>
              </a:tabLst>
            </a:pPr>
            <a:r>
              <a:rPr b="0" lang="en-US" sz="2000" spc="-1" strike="noStrike">
                <a:solidFill>
                  <a:srgbClr val="000000"/>
                </a:solidFill>
                <a:latin typeface="Arial"/>
                <a:ea typeface="DejaVu Sans"/>
              </a:rPr>
              <a:t>Create a graphDataset class that implements the init, len, and getitem methods.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sldNum" idx="13"/>
          </p:nvPr>
        </p:nvSpPr>
        <p:spPr>
          <a:xfrm>
            <a:off x="335160" y="6624360"/>
            <a:ext cx="167400" cy="14724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2CB8F408-026B-448C-9C95-F1C5944428BB}" type="slidenum">
              <a:rPr b="1" lang="en-US" sz="1100" spc="-1" strike="noStrike">
                <a:solidFill>
                  <a:srgbClr val="808080"/>
                </a:solidFill>
                <a:latin typeface="Arial"/>
                <a:ea typeface="Arial"/>
              </a:rPr>
              <a:t>8</a:t>
            </a:fld>
            <a:endParaRPr b="0" lang="en-US" sz="1100" spc="-1" strike="noStrike">
              <a:latin typeface="Times New Roman"/>
            </a:endParaRPr>
          </a:p>
        </p:txBody>
      </p:sp>
      <p:sp>
        <p:nvSpPr>
          <p:cNvPr id="198" name="PlaceHolder 2"/>
          <p:cNvSpPr>
            <a:spLocks noGrp="1"/>
          </p:cNvSpPr>
          <p:nvPr>
            <p:ph type="title"/>
          </p:nvPr>
        </p:nvSpPr>
        <p:spPr>
          <a:xfrm>
            <a:off x="686520" y="1648800"/>
            <a:ext cx="11504880" cy="1439280"/>
          </a:xfrm>
          <a:prstGeom prst="rect">
            <a:avLst/>
          </a:prstGeom>
          <a:noFill/>
          <a:ln w="12600">
            <a:noFill/>
          </a:ln>
        </p:spPr>
        <p:txBody>
          <a:bodyPr lIns="0" rIns="0" tIns="0" bIns="0" anchor="ctr">
            <a:normAutofit fontScale="86000"/>
          </a:bodyPr>
          <a:p>
            <a:pPr>
              <a:lnSpc>
                <a:spcPct val="100000"/>
              </a:lnSpc>
              <a:buNone/>
              <a:tabLst>
                <a:tab algn="l" pos="0"/>
              </a:tabLst>
            </a:pPr>
            <a:r>
              <a:rPr b="1" lang="en-US" sz="4200" spc="-1" strike="noStrike">
                <a:solidFill>
                  <a:srgbClr val="000000"/>
                </a:solidFill>
                <a:latin typeface="Arial"/>
                <a:ea typeface="Arial"/>
              </a:rPr>
              <a:t>04 </a:t>
            </a:r>
            <a:r>
              <a:rPr b="1" lang="en-US" sz="4200" spc="-1" strike="noStrike">
                <a:solidFill>
                  <a:srgbClr val="08ab4f"/>
                </a:solidFill>
                <a:latin typeface="Arial"/>
                <a:ea typeface="Arial"/>
              </a:rPr>
              <a:t>Demonstration of graph neural network structure</a:t>
            </a:r>
            <a:br>
              <a:rPr sz="4200"/>
            </a:br>
            <a:endParaRPr b="0" lang="en-US" sz="4200" spc="-1" strike="noStrike">
              <a:solidFill>
                <a:srgbClr val="000000"/>
              </a:solidFill>
              <a:latin typeface="Arial"/>
            </a:endParaRPr>
          </a:p>
        </p:txBody>
      </p:sp>
      <p:pic>
        <p:nvPicPr>
          <p:cNvPr id="199" name="lmu_green.pdf 3" descr="lmu_green.pdf"/>
          <p:cNvPicPr/>
          <p:nvPr/>
        </p:nvPicPr>
        <p:blipFill>
          <a:blip r:embed="rId1"/>
          <a:stretch/>
        </p:blipFill>
        <p:spPr>
          <a:xfrm>
            <a:off x="10019880" y="314640"/>
            <a:ext cx="1745280" cy="827280"/>
          </a:xfrm>
          <a:prstGeom prst="rect">
            <a:avLst/>
          </a:prstGeom>
          <a:ln w="1270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Presentation</Template>
  <TotalTime>706</TotalTime>
  <Application>LibreOffice/7.3.7.2$Linux_X86_64 LibreOffice_project/30$Build-2</Application>
  <AppVersion>15.0000</AppVersion>
  <Words>1997</Words>
  <Paragraphs>202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2024-01-25T14:40:52Z</dcterms:created>
  <dc:creator>阳阳 张</dc:creator>
  <dc:description/>
  <dc:language>zh-CN</dc:language>
  <cp:lastModifiedBy/>
  <dcterms:modified xsi:type="dcterms:W3CDTF">2024-07-15T21:50:21Z</dcterms:modified>
  <cp:revision>18</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宽屏</vt:lpwstr>
  </property>
  <property fmtid="{D5CDD505-2E9C-101B-9397-08002B2CF9AE}" pid="4" name="Slides">
    <vt:i4>20</vt:i4>
  </property>
</Properties>
</file>